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ags/tag1.xml" ContentType="application/vnd.openxmlformats-officedocument.presentationml.tags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404" r:id="rId2"/>
    <p:sldId id="470" r:id="rId3"/>
    <p:sldId id="471" r:id="rId4"/>
  </p:sldIdLst>
  <p:sldSz cx="12192000" cy="6858000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Apresentação" id="{53F50AEC-A0C5-454C-B481-1B5AEB92F3C3}">
          <p14:sldIdLst>
            <p14:sldId id="404"/>
            <p14:sldId id="470"/>
            <p14:sldId id="471"/>
          </p14:sldIdLst>
        </p14:section>
        <p14:section name="Modelos de Gráficos e Estruturas de Texto" id="{8F1B490E-488A-4826-B4AF-718A9FA121B4}">
          <p14:sldIdLst/>
        </p14:section>
        <p14:section name="Header, Miolo, Footer" id="{AA100AB1-3124-4165-AB6C-DB0994112CAA}">
          <p14:sldIdLst/>
        </p14:section>
        <p14:section name="Imagens Destaque" id="{BD6AB1E4-D03A-49C5-8B07-FE4D121B783A}">
          <p14:sldIdLst/>
        </p14:section>
        <p14:section name="Infos de Impacto" id="{62CC5DAC-B00E-4508-BF2F-89293D26C553}">
          <p14:sldIdLst/>
        </p14:section>
        <p14:section name="Modelos de Timeline" id="{762EA07C-3E5C-486E-8A82-34AE83218DDC}">
          <p14:sldIdLst/>
        </p14:section>
      </p14:sectionLst>
    </p:ext>
    <p:ext uri="{EFAFB233-063F-42B5-8137-9DF3F51BA10A}">
      <p15:sldGuideLst xmlns:p15="http://schemas.microsoft.com/office/powerpoint/2012/main">
        <p15:guide id="1" orient="horz" pos="4315" userDrawn="1">
          <p15:clr>
            <a:srgbClr val="A4A3A4"/>
          </p15:clr>
        </p15:guide>
        <p15:guide id="3" pos="7680" userDrawn="1">
          <p15:clr>
            <a:srgbClr val="A4A3A4"/>
          </p15:clr>
        </p15:guide>
        <p15:guide id="4" orient="horz" pos="1389" userDrawn="1">
          <p15:clr>
            <a:srgbClr val="A4A3A4"/>
          </p15:clr>
        </p15:guide>
        <p15:guide id="5" orient="horz" pos="3271" userDrawn="1">
          <p15:clr>
            <a:srgbClr val="A4A3A4"/>
          </p15:clr>
        </p15:guide>
        <p15:guide id="6" orient="horz" pos="154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6882B"/>
    <a:srgbClr val="FFC000"/>
    <a:srgbClr val="F58428"/>
    <a:srgbClr val="E23236"/>
    <a:srgbClr val="00E668"/>
    <a:srgbClr val="C5FFDF"/>
    <a:srgbClr val="69FFAD"/>
    <a:srgbClr val="262626"/>
    <a:srgbClr val="00B0F0"/>
    <a:srgbClr val="C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édio 2 - Ênfas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397" autoAdjust="0"/>
    <p:restoredTop sz="94095" autoAdjust="0"/>
  </p:normalViewPr>
  <p:slideViewPr>
    <p:cSldViewPr snapToGrid="0" showGuides="1">
      <p:cViewPr varScale="1">
        <p:scale>
          <a:sx n="63" d="100"/>
          <a:sy n="63" d="100"/>
        </p:scale>
        <p:origin x="748" y="56"/>
      </p:cViewPr>
      <p:guideLst>
        <p:guide orient="horz" pos="4315"/>
        <p:guide pos="7680"/>
        <p:guide orient="horz" pos="1389"/>
        <p:guide orient="horz" pos="3271"/>
        <p:guide orient="horz" pos="1548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531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F996C74-0E93-481E-9A55-4AC2296199D0}" type="datetimeFigureOut">
              <a:rPr lang="pt-BR" smtClean="0"/>
              <a:t>16/04/2026</a:t>
            </a:fld>
            <a:endParaRPr lang="pt-BR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BR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B3375B1-005B-4915-968D-CEF406B1EB2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6460271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rma Livre: Forma 6">
            <a:extLst>
              <a:ext uri="{FF2B5EF4-FFF2-40B4-BE49-F238E27FC236}">
                <a16:creationId xmlns:a16="http://schemas.microsoft.com/office/drawing/2014/main" id="{D36170ED-D75D-4725-97A5-2BEFDD357737}"/>
              </a:ext>
            </a:extLst>
          </p:cNvPr>
          <p:cNvSpPr/>
          <p:nvPr userDrawn="1"/>
        </p:nvSpPr>
        <p:spPr>
          <a:xfrm>
            <a:off x="2133601" y="-1"/>
            <a:ext cx="7924800" cy="1152207"/>
          </a:xfrm>
          <a:custGeom>
            <a:avLst/>
            <a:gdLst>
              <a:gd name="connsiteX0" fmla="*/ 0 w 6449725"/>
              <a:gd name="connsiteY0" fmla="*/ 0 h 1163782"/>
              <a:gd name="connsiteX1" fmla="*/ 6449725 w 6449725"/>
              <a:gd name="connsiteY1" fmla="*/ 0 h 1163782"/>
              <a:gd name="connsiteX2" fmla="*/ 6449725 w 6449725"/>
              <a:gd name="connsiteY2" fmla="*/ 557188 h 1163782"/>
              <a:gd name="connsiteX3" fmla="*/ 5843131 w 6449725"/>
              <a:gd name="connsiteY3" fmla="*/ 1163782 h 1163782"/>
              <a:gd name="connsiteX4" fmla="*/ 606594 w 6449725"/>
              <a:gd name="connsiteY4" fmla="*/ 1163782 h 1163782"/>
              <a:gd name="connsiteX5" fmla="*/ 0 w 6449725"/>
              <a:gd name="connsiteY5" fmla="*/ 557188 h 11637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449725" h="1163782">
                <a:moveTo>
                  <a:pt x="0" y="0"/>
                </a:moveTo>
                <a:lnTo>
                  <a:pt x="6449725" y="0"/>
                </a:lnTo>
                <a:lnTo>
                  <a:pt x="6449725" y="557188"/>
                </a:lnTo>
                <a:cubicBezTo>
                  <a:pt x="6449725" y="892201"/>
                  <a:pt x="6178144" y="1163782"/>
                  <a:pt x="5843131" y="1163782"/>
                </a:cubicBezTo>
                <a:lnTo>
                  <a:pt x="606594" y="1163782"/>
                </a:lnTo>
                <a:cubicBezTo>
                  <a:pt x="271581" y="1163782"/>
                  <a:pt x="0" y="892201"/>
                  <a:pt x="0" y="557188"/>
                </a:cubicBezTo>
                <a:close/>
              </a:path>
            </a:pathLst>
          </a:custGeom>
          <a:solidFill>
            <a:srgbClr val="E232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grpSp>
        <p:nvGrpSpPr>
          <p:cNvPr id="10" name="Agrupar 9">
            <a:extLst>
              <a:ext uri="{FF2B5EF4-FFF2-40B4-BE49-F238E27FC236}">
                <a16:creationId xmlns:a16="http://schemas.microsoft.com/office/drawing/2014/main" id="{82E42AEC-9CA0-41E8-850D-DFE13CB10AC2}"/>
              </a:ext>
            </a:extLst>
          </p:cNvPr>
          <p:cNvGrpSpPr/>
          <p:nvPr userDrawn="1"/>
        </p:nvGrpSpPr>
        <p:grpSpPr>
          <a:xfrm>
            <a:off x="5900064" y="118290"/>
            <a:ext cx="391872" cy="77422"/>
            <a:chOff x="5795604" y="118290"/>
            <a:chExt cx="391872" cy="77422"/>
          </a:xfrm>
          <a:solidFill>
            <a:srgbClr val="B90321"/>
          </a:solidFill>
        </p:grpSpPr>
        <p:sp>
          <p:nvSpPr>
            <p:cNvPr id="11" name="Shape 18">
              <a:extLst>
                <a:ext uri="{FF2B5EF4-FFF2-40B4-BE49-F238E27FC236}">
                  <a16:creationId xmlns:a16="http://schemas.microsoft.com/office/drawing/2014/main" id="{9A448202-9995-4672-8E9C-5A3950D4F33B}"/>
                </a:ext>
              </a:extLst>
            </p:cNvPr>
            <p:cNvSpPr/>
            <p:nvPr/>
          </p:nvSpPr>
          <p:spPr>
            <a:xfrm>
              <a:off x="5795604" y="118290"/>
              <a:ext cx="77422" cy="77422"/>
            </a:xfrm>
            <a:prstGeom prst="ellipse">
              <a:avLst/>
            </a:prstGeom>
            <a:grpFill/>
            <a:ln w="12700" cap="flat">
              <a:noFill/>
              <a:miter lim="400000"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12" name="Shape 19">
              <a:extLst>
                <a:ext uri="{FF2B5EF4-FFF2-40B4-BE49-F238E27FC236}">
                  <a16:creationId xmlns:a16="http://schemas.microsoft.com/office/drawing/2014/main" id="{4F3BEC18-9C60-45F1-89DC-237495199F9F}"/>
                </a:ext>
              </a:extLst>
            </p:cNvPr>
            <p:cNvSpPr/>
            <p:nvPr/>
          </p:nvSpPr>
          <p:spPr>
            <a:xfrm>
              <a:off x="5952829" y="118290"/>
              <a:ext cx="77422" cy="77422"/>
            </a:xfrm>
            <a:prstGeom prst="ellipse">
              <a:avLst/>
            </a:prstGeom>
            <a:grpFill/>
            <a:ln w="12700" cap="flat">
              <a:noFill/>
              <a:miter lim="400000"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13" name="Shape 20">
              <a:extLst>
                <a:ext uri="{FF2B5EF4-FFF2-40B4-BE49-F238E27FC236}">
                  <a16:creationId xmlns:a16="http://schemas.microsoft.com/office/drawing/2014/main" id="{D46FDE2C-EA4B-4C0B-9BFA-60809218A337}"/>
                </a:ext>
              </a:extLst>
            </p:cNvPr>
            <p:cNvSpPr/>
            <p:nvPr/>
          </p:nvSpPr>
          <p:spPr>
            <a:xfrm>
              <a:off x="6110054" y="118290"/>
              <a:ext cx="77422" cy="77422"/>
            </a:xfrm>
            <a:prstGeom prst="ellipse">
              <a:avLst/>
            </a:prstGeom>
            <a:grpFill/>
            <a:ln w="12700" cap="flat">
              <a:noFill/>
              <a:miter lim="400000"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</a:defRPr>
              </a:pPr>
              <a:endParaRPr/>
            </a:p>
          </p:txBody>
        </p:sp>
      </p:grpSp>
      <p:sp>
        <p:nvSpPr>
          <p:cNvPr id="2" name="Título 1">
            <a:extLst>
              <a:ext uri="{FF2B5EF4-FFF2-40B4-BE49-F238E27FC236}">
                <a16:creationId xmlns:a16="http://schemas.microsoft.com/office/drawing/2014/main" id="{B10804E5-2607-44A6-9425-A1F8E8859049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435683" y="341233"/>
            <a:ext cx="7320636" cy="411163"/>
          </a:xfrm>
          <a:prstGeom prst="rect">
            <a:avLst/>
          </a:prstGeom>
        </p:spPr>
        <p:txBody>
          <a:bodyPr anchor="b"/>
          <a:lstStyle>
            <a:lvl1pPr marL="0" algn="ctr" defTabSz="914400" rtl="0" eaLnBrk="1" latinLnBrk="0" hangingPunct="1">
              <a:defRPr lang="pt-BR" sz="2800" b="1" kern="1200" spc="200" baseline="0" dirty="0">
                <a:solidFill>
                  <a:schemeClr val="bg1"/>
                </a:soli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1pPr>
          </a:lstStyle>
          <a:p>
            <a:r>
              <a:rPr lang="pt-BR" dirty="0"/>
              <a:t>TÍTULO AQUI</a:t>
            </a:r>
          </a:p>
        </p:txBody>
      </p:sp>
      <p:sp>
        <p:nvSpPr>
          <p:cNvPr id="15" name="Espaço Reservado para Texto 5">
            <a:extLst>
              <a:ext uri="{FF2B5EF4-FFF2-40B4-BE49-F238E27FC236}">
                <a16:creationId xmlns:a16="http://schemas.microsoft.com/office/drawing/2014/main" id="{F96342F5-3FB4-490F-9638-45CC41AEBB0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435681" y="705399"/>
            <a:ext cx="7320636" cy="411163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 spc="2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pt-BR" dirty="0"/>
              <a:t>Colocar o subtítulo aqui</a:t>
            </a:r>
          </a:p>
        </p:txBody>
      </p:sp>
    </p:spTree>
    <p:extLst>
      <p:ext uri="{BB962C8B-B14F-4D97-AF65-F5344CB8AC3E}">
        <p14:creationId xmlns:p14="http://schemas.microsoft.com/office/powerpoint/2010/main" val="12919393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8D6DC5D-243C-45AF-BE20-D39F3512A7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0BEB87CB-E4E0-4795-9C9A-D88751CDB2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813BBCF2-562D-4BE6-8533-3880E4C1621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40C70C8A-696C-4305-8BB4-6063C822428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E59BB85-9EFB-4635-A6F2-119C5AE9A129}" type="datetimeFigureOut">
              <a:rPr lang="pt-BR" smtClean="0"/>
              <a:t>16/04/2026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B012F701-2674-4AED-BEA4-F87437A1A5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96B2C9A2-9583-4093-A343-97F443802F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6C40652-257A-4485-ADBD-3AA60F6B1074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4066949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B48E8C4-8B08-47D7-BB70-AC77458676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Imagem 2">
            <a:extLst>
              <a:ext uri="{FF2B5EF4-FFF2-40B4-BE49-F238E27FC236}">
                <a16:creationId xmlns:a16="http://schemas.microsoft.com/office/drawing/2014/main" id="{9166979A-1714-48DB-A94D-F106C3E4045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C5036000-C91C-485E-B434-98C9F041942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1BA7CC97-0359-43DE-9607-D207DD4F767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E59BB85-9EFB-4635-A6F2-119C5AE9A129}" type="datetimeFigureOut">
              <a:rPr lang="pt-BR" smtClean="0"/>
              <a:t>16/04/2026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96504EE9-97FB-4435-8251-15D6D0E6E5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3F407471-0A03-4AD7-811A-71E2404A19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6C40652-257A-4485-ADBD-3AA60F6B1074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1936790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9AC3472-7557-46C8-A9B4-E82A1659B7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03F22C6F-E4D0-465B-9EF8-B7885F965B9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6C32955E-8B68-48BB-9A9A-0A1AC7EC897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E59BB85-9EFB-4635-A6F2-119C5AE9A129}" type="datetimeFigureOut">
              <a:rPr lang="pt-BR" smtClean="0"/>
              <a:t>16/04/2026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C26E25BE-703B-4540-95B4-0F88D8676C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0D9344FF-F115-4E36-A504-F4EB7E9BCC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6C40652-257A-4485-ADBD-3AA60F6B1074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1200644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0B776B76-6DE4-4C1C-BDF7-DE11AB03FD2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59D38CB6-A580-498D-A472-52F125AEAE7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DE14D16B-7342-451A-8061-801148F6BC9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E59BB85-9EFB-4635-A6F2-119C5AE9A129}" type="datetimeFigureOut">
              <a:rPr lang="pt-BR" smtClean="0"/>
              <a:t>16/04/2026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ABEEC1E7-3F45-452A-B9F5-24A0FEFED3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C01AEEA1-3FCA-4178-8919-BA421E2592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6C40652-257A-4485-ADBD-3AA60F6B1074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94074652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yout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rma Livre: Forma 2">
            <a:extLst>
              <a:ext uri="{FF2B5EF4-FFF2-40B4-BE49-F238E27FC236}">
                <a16:creationId xmlns:a16="http://schemas.microsoft.com/office/drawing/2014/main" id="{EB830C7B-8E37-4522-8EC4-77124C99834D}"/>
              </a:ext>
            </a:extLst>
          </p:cNvPr>
          <p:cNvSpPr/>
          <p:nvPr userDrawn="1"/>
        </p:nvSpPr>
        <p:spPr>
          <a:xfrm rot="10800000">
            <a:off x="2133600" y="6187440"/>
            <a:ext cx="7924800" cy="670559"/>
          </a:xfrm>
          <a:custGeom>
            <a:avLst/>
            <a:gdLst>
              <a:gd name="connsiteX0" fmla="*/ 0 w 7924800"/>
              <a:gd name="connsiteY0" fmla="*/ 0 h 670559"/>
              <a:gd name="connsiteX1" fmla="*/ 7924800 w 7924800"/>
              <a:gd name="connsiteY1" fmla="*/ 0 h 670559"/>
              <a:gd name="connsiteX2" fmla="*/ 7924800 w 7924800"/>
              <a:gd name="connsiteY2" fmla="*/ 116408 h 670559"/>
              <a:gd name="connsiteX3" fmla="*/ 7370649 w 7924800"/>
              <a:gd name="connsiteY3" fmla="*/ 670559 h 670559"/>
              <a:gd name="connsiteX4" fmla="*/ 554151 w 7924800"/>
              <a:gd name="connsiteY4" fmla="*/ 670559 h 670559"/>
              <a:gd name="connsiteX5" fmla="*/ 0 w 7924800"/>
              <a:gd name="connsiteY5" fmla="*/ 116408 h 6705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24800" h="670559">
                <a:moveTo>
                  <a:pt x="0" y="0"/>
                </a:moveTo>
                <a:lnTo>
                  <a:pt x="7924800" y="0"/>
                </a:lnTo>
                <a:lnTo>
                  <a:pt x="7924800" y="116408"/>
                </a:lnTo>
                <a:cubicBezTo>
                  <a:pt x="7924800" y="422457"/>
                  <a:pt x="7676698" y="670559"/>
                  <a:pt x="7370649" y="670559"/>
                </a:cubicBezTo>
                <a:lnTo>
                  <a:pt x="554151" y="670559"/>
                </a:lnTo>
                <a:cubicBezTo>
                  <a:pt x="248102" y="670559"/>
                  <a:pt x="0" y="422457"/>
                  <a:pt x="0" y="116408"/>
                </a:cubicBezTo>
                <a:close/>
              </a:path>
            </a:pathLst>
          </a:custGeom>
          <a:solidFill>
            <a:srgbClr val="E23236"/>
          </a:solidFill>
          <a:ln>
            <a:noFill/>
          </a:ln>
          <a:effectLst>
            <a:outerShdw blurRad="25400" dist="25400" dir="5400000" algn="t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grpSp>
        <p:nvGrpSpPr>
          <p:cNvPr id="4" name="Agrupar 3">
            <a:extLst>
              <a:ext uri="{FF2B5EF4-FFF2-40B4-BE49-F238E27FC236}">
                <a16:creationId xmlns:a16="http://schemas.microsoft.com/office/drawing/2014/main" id="{70F697C9-209A-43BA-9D10-BC4E191C3BA0}"/>
              </a:ext>
            </a:extLst>
          </p:cNvPr>
          <p:cNvGrpSpPr/>
          <p:nvPr userDrawn="1"/>
        </p:nvGrpSpPr>
        <p:grpSpPr>
          <a:xfrm>
            <a:off x="5900064" y="6474794"/>
            <a:ext cx="391872" cy="77422"/>
            <a:chOff x="5795604" y="118290"/>
            <a:chExt cx="391872" cy="77422"/>
          </a:xfrm>
          <a:solidFill>
            <a:srgbClr val="B90321"/>
          </a:solidFill>
        </p:grpSpPr>
        <p:sp>
          <p:nvSpPr>
            <p:cNvPr id="5" name="Shape 18">
              <a:extLst>
                <a:ext uri="{FF2B5EF4-FFF2-40B4-BE49-F238E27FC236}">
                  <a16:creationId xmlns:a16="http://schemas.microsoft.com/office/drawing/2014/main" id="{CC2A0787-D69E-482A-9952-2DCE6F2039AA}"/>
                </a:ext>
              </a:extLst>
            </p:cNvPr>
            <p:cNvSpPr/>
            <p:nvPr/>
          </p:nvSpPr>
          <p:spPr>
            <a:xfrm>
              <a:off x="5795604" y="118290"/>
              <a:ext cx="77422" cy="77422"/>
            </a:xfrm>
            <a:prstGeom prst="ellipse">
              <a:avLst/>
            </a:prstGeom>
            <a:grpFill/>
            <a:ln w="12700" cap="flat">
              <a:noFill/>
              <a:miter lim="400000"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6" name="Shape 19">
              <a:extLst>
                <a:ext uri="{FF2B5EF4-FFF2-40B4-BE49-F238E27FC236}">
                  <a16:creationId xmlns:a16="http://schemas.microsoft.com/office/drawing/2014/main" id="{A7B4D387-A84F-460C-B015-AFC5B6656E78}"/>
                </a:ext>
              </a:extLst>
            </p:cNvPr>
            <p:cNvSpPr/>
            <p:nvPr/>
          </p:nvSpPr>
          <p:spPr>
            <a:xfrm>
              <a:off x="5952829" y="118290"/>
              <a:ext cx="77422" cy="77422"/>
            </a:xfrm>
            <a:prstGeom prst="ellipse">
              <a:avLst/>
            </a:prstGeom>
            <a:grpFill/>
            <a:ln w="12700" cap="flat">
              <a:noFill/>
              <a:miter lim="400000"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7" name="Shape 20">
              <a:extLst>
                <a:ext uri="{FF2B5EF4-FFF2-40B4-BE49-F238E27FC236}">
                  <a16:creationId xmlns:a16="http://schemas.microsoft.com/office/drawing/2014/main" id="{0DC9D6F5-5703-4487-9B28-B60C581845E9}"/>
                </a:ext>
              </a:extLst>
            </p:cNvPr>
            <p:cNvSpPr/>
            <p:nvPr/>
          </p:nvSpPr>
          <p:spPr>
            <a:xfrm>
              <a:off x="6110054" y="118290"/>
              <a:ext cx="77422" cy="77422"/>
            </a:xfrm>
            <a:prstGeom prst="ellipse">
              <a:avLst/>
            </a:prstGeom>
            <a:grpFill/>
            <a:ln w="12700" cap="flat">
              <a:noFill/>
              <a:miter lim="400000"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</a:defRPr>
              </a:pPr>
              <a:endParaRPr/>
            </a:p>
          </p:txBody>
        </p:sp>
      </p:grpSp>
      <p:sp>
        <p:nvSpPr>
          <p:cNvPr id="8" name="Título 1">
            <a:extLst>
              <a:ext uri="{FF2B5EF4-FFF2-40B4-BE49-F238E27FC236}">
                <a16:creationId xmlns:a16="http://schemas.microsoft.com/office/drawing/2014/main" id="{6E078637-47D1-4E47-BDFF-E5F47C8176F9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286000" y="529425"/>
            <a:ext cx="7620000" cy="411163"/>
          </a:xfrm>
          <a:prstGeom prst="rect">
            <a:avLst/>
          </a:prstGeom>
        </p:spPr>
        <p:txBody>
          <a:bodyPr anchor="b"/>
          <a:lstStyle>
            <a:lvl1pPr marL="0" algn="ctr" defTabSz="914400" rtl="0" eaLnBrk="1" latinLnBrk="0" hangingPunct="1">
              <a:defRPr lang="pt-BR" sz="3200" kern="1200" spc="200" baseline="0" dirty="0">
                <a:solidFill>
                  <a:srgbClr val="E23236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defRPr>
            </a:lvl1pPr>
          </a:lstStyle>
          <a:p>
            <a:r>
              <a:rPr lang="pt-BR" dirty="0"/>
              <a:t>TÍTULO</a:t>
            </a:r>
          </a:p>
        </p:txBody>
      </p:sp>
      <p:sp>
        <p:nvSpPr>
          <p:cNvPr id="10" name="Espaço Reservado para Texto 5">
            <a:extLst>
              <a:ext uri="{FF2B5EF4-FFF2-40B4-BE49-F238E27FC236}">
                <a16:creationId xmlns:a16="http://schemas.microsoft.com/office/drawing/2014/main" id="{5B736190-DDAD-467E-B4A5-1A89B956676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286000" y="972824"/>
            <a:ext cx="7620000" cy="411163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 spc="200"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pt-BR" dirty="0"/>
              <a:t>COM DESTAQUE ESPECIAL</a:t>
            </a:r>
          </a:p>
        </p:txBody>
      </p:sp>
    </p:spTree>
    <p:extLst>
      <p:ext uri="{BB962C8B-B14F-4D97-AF65-F5344CB8AC3E}">
        <p14:creationId xmlns:p14="http://schemas.microsoft.com/office/powerpoint/2010/main" val="12501995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ângulo: Cantos Superiores Arredondados 3">
            <a:extLst>
              <a:ext uri="{FF2B5EF4-FFF2-40B4-BE49-F238E27FC236}">
                <a16:creationId xmlns:a16="http://schemas.microsoft.com/office/drawing/2014/main" id="{0E6843EE-5518-4FC5-8CF1-0BD53244452D}"/>
              </a:ext>
            </a:extLst>
          </p:cNvPr>
          <p:cNvSpPr/>
          <p:nvPr userDrawn="1"/>
        </p:nvSpPr>
        <p:spPr>
          <a:xfrm flipV="1">
            <a:off x="748059" y="0"/>
            <a:ext cx="9410006" cy="1163782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E232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grpSp>
        <p:nvGrpSpPr>
          <p:cNvPr id="10" name="Agrupar 9">
            <a:extLst>
              <a:ext uri="{FF2B5EF4-FFF2-40B4-BE49-F238E27FC236}">
                <a16:creationId xmlns:a16="http://schemas.microsoft.com/office/drawing/2014/main" id="{82E42AEC-9CA0-41E8-850D-DFE13CB10AC2}"/>
              </a:ext>
            </a:extLst>
          </p:cNvPr>
          <p:cNvGrpSpPr/>
          <p:nvPr userDrawn="1"/>
        </p:nvGrpSpPr>
        <p:grpSpPr>
          <a:xfrm>
            <a:off x="5257126" y="118290"/>
            <a:ext cx="391872" cy="77422"/>
            <a:chOff x="5795604" y="118290"/>
            <a:chExt cx="391872" cy="77422"/>
          </a:xfrm>
          <a:solidFill>
            <a:srgbClr val="B90321"/>
          </a:solidFill>
        </p:grpSpPr>
        <p:sp>
          <p:nvSpPr>
            <p:cNvPr id="11" name="Shape 18">
              <a:extLst>
                <a:ext uri="{FF2B5EF4-FFF2-40B4-BE49-F238E27FC236}">
                  <a16:creationId xmlns:a16="http://schemas.microsoft.com/office/drawing/2014/main" id="{9A448202-9995-4672-8E9C-5A3950D4F33B}"/>
                </a:ext>
              </a:extLst>
            </p:cNvPr>
            <p:cNvSpPr/>
            <p:nvPr/>
          </p:nvSpPr>
          <p:spPr>
            <a:xfrm>
              <a:off x="5795604" y="118290"/>
              <a:ext cx="77422" cy="77422"/>
            </a:xfrm>
            <a:prstGeom prst="ellipse">
              <a:avLst/>
            </a:prstGeom>
            <a:grpFill/>
            <a:ln w="12700" cap="flat">
              <a:noFill/>
              <a:miter lim="400000"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12" name="Shape 19">
              <a:extLst>
                <a:ext uri="{FF2B5EF4-FFF2-40B4-BE49-F238E27FC236}">
                  <a16:creationId xmlns:a16="http://schemas.microsoft.com/office/drawing/2014/main" id="{4F3BEC18-9C60-45F1-89DC-237495199F9F}"/>
                </a:ext>
              </a:extLst>
            </p:cNvPr>
            <p:cNvSpPr/>
            <p:nvPr/>
          </p:nvSpPr>
          <p:spPr>
            <a:xfrm>
              <a:off x="5952829" y="118290"/>
              <a:ext cx="77422" cy="77422"/>
            </a:xfrm>
            <a:prstGeom prst="ellipse">
              <a:avLst/>
            </a:prstGeom>
            <a:grpFill/>
            <a:ln w="12700" cap="flat">
              <a:noFill/>
              <a:miter lim="400000"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13" name="Shape 20">
              <a:extLst>
                <a:ext uri="{FF2B5EF4-FFF2-40B4-BE49-F238E27FC236}">
                  <a16:creationId xmlns:a16="http://schemas.microsoft.com/office/drawing/2014/main" id="{D46FDE2C-EA4B-4C0B-9BFA-60809218A337}"/>
                </a:ext>
              </a:extLst>
            </p:cNvPr>
            <p:cNvSpPr/>
            <p:nvPr/>
          </p:nvSpPr>
          <p:spPr>
            <a:xfrm>
              <a:off x="6110054" y="118290"/>
              <a:ext cx="77422" cy="77422"/>
            </a:xfrm>
            <a:prstGeom prst="ellipse">
              <a:avLst/>
            </a:prstGeom>
            <a:grpFill/>
            <a:ln w="12700" cap="flat">
              <a:noFill/>
              <a:miter lim="400000"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</a:defRPr>
              </a:pPr>
              <a:endParaRPr/>
            </a:p>
          </p:txBody>
        </p:sp>
      </p:grpSp>
      <p:sp>
        <p:nvSpPr>
          <p:cNvPr id="16" name="Título 1">
            <a:extLst>
              <a:ext uri="{FF2B5EF4-FFF2-40B4-BE49-F238E27FC236}">
                <a16:creationId xmlns:a16="http://schemas.microsoft.com/office/drawing/2014/main" id="{4946B340-CF36-4974-85ED-3AC8996203E1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748059" y="341233"/>
            <a:ext cx="9410006" cy="411163"/>
          </a:xfrm>
          <a:prstGeom prst="rect">
            <a:avLst/>
          </a:prstGeom>
        </p:spPr>
        <p:txBody>
          <a:bodyPr anchor="b"/>
          <a:lstStyle>
            <a:lvl1pPr marL="0" algn="ctr" defTabSz="914400" rtl="0" eaLnBrk="1" latinLnBrk="0" hangingPunct="1">
              <a:defRPr lang="pt-BR" sz="2800" b="1" kern="1200" spc="200" baseline="0" dirty="0">
                <a:solidFill>
                  <a:schemeClr val="bg1"/>
                </a:soli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1pPr>
          </a:lstStyle>
          <a:p>
            <a:r>
              <a:rPr lang="pt-BR" dirty="0"/>
              <a:t>TÍTULO AQUI</a:t>
            </a:r>
          </a:p>
        </p:txBody>
      </p:sp>
      <p:sp>
        <p:nvSpPr>
          <p:cNvPr id="15" name="Espaço Reservado para Texto 5">
            <a:extLst>
              <a:ext uri="{FF2B5EF4-FFF2-40B4-BE49-F238E27FC236}">
                <a16:creationId xmlns:a16="http://schemas.microsoft.com/office/drawing/2014/main" id="{7936E0F8-E954-43C7-B637-F9C319A0B6C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47713" y="705399"/>
            <a:ext cx="9410700" cy="411163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 spc="2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pt-BR" dirty="0"/>
              <a:t>Colocar o subtítulo aqui</a:t>
            </a:r>
          </a:p>
        </p:txBody>
      </p:sp>
    </p:spTree>
    <p:extLst>
      <p:ext uri="{BB962C8B-B14F-4D97-AF65-F5344CB8AC3E}">
        <p14:creationId xmlns:p14="http://schemas.microsoft.com/office/powerpoint/2010/main" val="42833924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orma Livre: Forma 8">
            <a:extLst>
              <a:ext uri="{FF2B5EF4-FFF2-40B4-BE49-F238E27FC236}">
                <a16:creationId xmlns:a16="http://schemas.microsoft.com/office/drawing/2014/main" id="{B067EBC8-0D81-478B-863A-F6E6F2618745}"/>
              </a:ext>
            </a:extLst>
          </p:cNvPr>
          <p:cNvSpPr/>
          <p:nvPr userDrawn="1"/>
        </p:nvSpPr>
        <p:spPr>
          <a:xfrm>
            <a:off x="2133600" y="-3572"/>
            <a:ext cx="7924800" cy="670559"/>
          </a:xfrm>
          <a:custGeom>
            <a:avLst/>
            <a:gdLst>
              <a:gd name="connsiteX0" fmla="*/ 0 w 7924800"/>
              <a:gd name="connsiteY0" fmla="*/ 0 h 670559"/>
              <a:gd name="connsiteX1" fmla="*/ 7924800 w 7924800"/>
              <a:gd name="connsiteY1" fmla="*/ 0 h 670559"/>
              <a:gd name="connsiteX2" fmla="*/ 7924800 w 7924800"/>
              <a:gd name="connsiteY2" fmla="*/ 116408 h 670559"/>
              <a:gd name="connsiteX3" fmla="*/ 7370649 w 7924800"/>
              <a:gd name="connsiteY3" fmla="*/ 670559 h 670559"/>
              <a:gd name="connsiteX4" fmla="*/ 554151 w 7924800"/>
              <a:gd name="connsiteY4" fmla="*/ 670559 h 670559"/>
              <a:gd name="connsiteX5" fmla="*/ 0 w 7924800"/>
              <a:gd name="connsiteY5" fmla="*/ 116408 h 6705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24800" h="670559">
                <a:moveTo>
                  <a:pt x="0" y="0"/>
                </a:moveTo>
                <a:lnTo>
                  <a:pt x="7924800" y="0"/>
                </a:lnTo>
                <a:lnTo>
                  <a:pt x="7924800" y="116408"/>
                </a:lnTo>
                <a:cubicBezTo>
                  <a:pt x="7924800" y="422457"/>
                  <a:pt x="7676698" y="670559"/>
                  <a:pt x="7370649" y="670559"/>
                </a:cubicBezTo>
                <a:lnTo>
                  <a:pt x="554151" y="670559"/>
                </a:lnTo>
                <a:cubicBezTo>
                  <a:pt x="248102" y="670559"/>
                  <a:pt x="0" y="422457"/>
                  <a:pt x="0" y="116408"/>
                </a:cubicBezTo>
                <a:close/>
              </a:path>
            </a:pathLst>
          </a:custGeom>
          <a:solidFill>
            <a:srgbClr val="E23236"/>
          </a:solidFill>
          <a:ln>
            <a:noFill/>
          </a:ln>
          <a:effectLst>
            <a:outerShdw blurRad="25400" dist="25400" dir="5400000" algn="t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grpSp>
        <p:nvGrpSpPr>
          <p:cNvPr id="15" name="Agrupar 14">
            <a:extLst>
              <a:ext uri="{FF2B5EF4-FFF2-40B4-BE49-F238E27FC236}">
                <a16:creationId xmlns:a16="http://schemas.microsoft.com/office/drawing/2014/main" id="{DACEC83A-5512-4546-A341-2133D090F7C7}"/>
              </a:ext>
            </a:extLst>
          </p:cNvPr>
          <p:cNvGrpSpPr/>
          <p:nvPr userDrawn="1"/>
        </p:nvGrpSpPr>
        <p:grpSpPr>
          <a:xfrm>
            <a:off x="5900064" y="114716"/>
            <a:ext cx="391872" cy="77422"/>
            <a:chOff x="5795604" y="118290"/>
            <a:chExt cx="391872" cy="77422"/>
          </a:xfrm>
          <a:solidFill>
            <a:srgbClr val="B90321"/>
          </a:solidFill>
        </p:grpSpPr>
        <p:sp>
          <p:nvSpPr>
            <p:cNvPr id="18" name="Shape 18">
              <a:extLst>
                <a:ext uri="{FF2B5EF4-FFF2-40B4-BE49-F238E27FC236}">
                  <a16:creationId xmlns:a16="http://schemas.microsoft.com/office/drawing/2014/main" id="{5ECE83BD-FAC9-43BB-938E-41067636FF4A}"/>
                </a:ext>
              </a:extLst>
            </p:cNvPr>
            <p:cNvSpPr/>
            <p:nvPr/>
          </p:nvSpPr>
          <p:spPr>
            <a:xfrm>
              <a:off x="5795604" y="118290"/>
              <a:ext cx="77422" cy="77422"/>
            </a:xfrm>
            <a:prstGeom prst="ellipse">
              <a:avLst/>
            </a:prstGeom>
            <a:grpFill/>
            <a:ln w="12700" cap="flat">
              <a:noFill/>
              <a:miter lim="400000"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19" name="Shape 19">
              <a:extLst>
                <a:ext uri="{FF2B5EF4-FFF2-40B4-BE49-F238E27FC236}">
                  <a16:creationId xmlns:a16="http://schemas.microsoft.com/office/drawing/2014/main" id="{3A88D165-5F3E-497D-AC5F-5AD40B9B089A}"/>
                </a:ext>
              </a:extLst>
            </p:cNvPr>
            <p:cNvSpPr/>
            <p:nvPr/>
          </p:nvSpPr>
          <p:spPr>
            <a:xfrm>
              <a:off x="5952829" y="118290"/>
              <a:ext cx="77422" cy="77422"/>
            </a:xfrm>
            <a:prstGeom prst="ellipse">
              <a:avLst/>
            </a:prstGeom>
            <a:grpFill/>
            <a:ln w="12700" cap="flat">
              <a:noFill/>
              <a:miter lim="400000"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20" name="Shape 20">
              <a:extLst>
                <a:ext uri="{FF2B5EF4-FFF2-40B4-BE49-F238E27FC236}">
                  <a16:creationId xmlns:a16="http://schemas.microsoft.com/office/drawing/2014/main" id="{71BDA3EB-82C2-46B2-A320-9CCACB2F3CC1}"/>
                </a:ext>
              </a:extLst>
            </p:cNvPr>
            <p:cNvSpPr/>
            <p:nvPr/>
          </p:nvSpPr>
          <p:spPr>
            <a:xfrm>
              <a:off x="6110054" y="118290"/>
              <a:ext cx="77422" cy="77422"/>
            </a:xfrm>
            <a:prstGeom prst="ellipse">
              <a:avLst/>
            </a:prstGeom>
            <a:grpFill/>
            <a:ln w="12700" cap="flat">
              <a:noFill/>
              <a:miter lim="400000"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</a:defRPr>
              </a:pPr>
              <a:endParaRPr/>
            </a:p>
          </p:txBody>
        </p:sp>
      </p:grpSp>
      <p:sp>
        <p:nvSpPr>
          <p:cNvPr id="21" name="Título 1">
            <a:extLst>
              <a:ext uri="{FF2B5EF4-FFF2-40B4-BE49-F238E27FC236}">
                <a16:creationId xmlns:a16="http://schemas.microsoft.com/office/drawing/2014/main" id="{2062D2E3-8553-4996-ADEE-52E4D6DF25A2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604740" y="172453"/>
            <a:ext cx="6982520" cy="411163"/>
          </a:xfrm>
          <a:prstGeom prst="rect">
            <a:avLst/>
          </a:prstGeom>
        </p:spPr>
        <p:txBody>
          <a:bodyPr anchor="b"/>
          <a:lstStyle>
            <a:lvl1pPr marL="0" algn="ctr" defTabSz="914400" rtl="0" eaLnBrk="1" latinLnBrk="0" hangingPunct="1">
              <a:defRPr lang="pt-BR" sz="1800" b="1" kern="1200" spc="200" baseline="0" dirty="0">
                <a:solidFill>
                  <a:schemeClr val="bg1"/>
                </a:soli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1pPr>
          </a:lstStyle>
          <a:p>
            <a:r>
              <a:rPr lang="pt-BR" dirty="0"/>
              <a:t>TÍTULO COM DESTAQUE ESPECIAL</a:t>
            </a:r>
          </a:p>
        </p:txBody>
      </p:sp>
    </p:spTree>
    <p:extLst>
      <p:ext uri="{BB962C8B-B14F-4D97-AF65-F5344CB8AC3E}">
        <p14:creationId xmlns:p14="http://schemas.microsoft.com/office/powerpoint/2010/main" val="30838882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B4CEA04-7836-424D-B5E2-E51B2E13F8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pt-BR" dirty="0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8C45CC16-A43A-4E3B-ABF7-B462FE00D2A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AFB7BD67-05BE-46B2-B784-003F921CAE2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E59BB85-9EFB-4635-A6F2-119C5AE9A129}" type="datetimeFigureOut">
              <a:rPr lang="pt-BR" smtClean="0"/>
              <a:t>16/04/2026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7265C2EA-203E-4422-8867-D9FA4772C1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E6714B6F-B8AB-47DC-A3AF-118D267F63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6C40652-257A-4485-ADBD-3AA60F6B1074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5101320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3A6AAB2-1631-4D22-9659-7EDF650858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61C1ECA0-DA53-4DCB-8CF6-EBEAA40E762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5415D622-5FFD-4CA2-80AB-D59D93504F9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E59BB85-9EFB-4635-A6F2-119C5AE9A129}" type="datetimeFigureOut">
              <a:rPr lang="pt-BR" smtClean="0"/>
              <a:t>16/04/2026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D5AF28E7-EE41-4EFE-8C95-729FFFB1B6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069AF397-56DB-4067-A493-01067C612B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6C40652-257A-4485-ADBD-3AA60F6B1074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7334035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5090595-9B23-4576-98C9-6F49D7C855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A76E84B0-C1D1-4CD0-A417-50395B93DE8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F51FE20D-BD78-4D0D-BBB5-6A02DDBF881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B64EEC95-485F-4404-8EF6-DB02044BEC4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E59BB85-9EFB-4635-A6F2-119C5AE9A129}" type="datetimeFigureOut">
              <a:rPr lang="pt-BR" smtClean="0"/>
              <a:t>16/04/2026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0DB3CD2C-A352-487A-BD25-65C72B4B52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4049CDEF-35BA-4A48-80AE-149175D31E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6C40652-257A-4485-ADBD-3AA60F6B1074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5607058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AC4D88D-577C-4A49-A6C4-13A91E5575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03D75882-9764-4368-A245-2112A40F026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2D45A38C-EA96-4128-89DA-D4B544318B7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>
            <a:extLst>
              <a:ext uri="{FF2B5EF4-FFF2-40B4-BE49-F238E27FC236}">
                <a16:creationId xmlns:a16="http://schemas.microsoft.com/office/drawing/2014/main" id="{BB8D3857-47D9-4993-89B2-1409BF224A3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6" name="Espaço Reservado para Conteúdo 5">
            <a:extLst>
              <a:ext uri="{FF2B5EF4-FFF2-40B4-BE49-F238E27FC236}">
                <a16:creationId xmlns:a16="http://schemas.microsoft.com/office/drawing/2014/main" id="{CAA847EB-A975-47B8-ADDB-61D613E439B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Data 6">
            <a:extLst>
              <a:ext uri="{FF2B5EF4-FFF2-40B4-BE49-F238E27FC236}">
                <a16:creationId xmlns:a16="http://schemas.microsoft.com/office/drawing/2014/main" id="{5C10BD00-C42B-4B44-AC40-5FFB8504746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E59BB85-9EFB-4635-A6F2-119C5AE9A129}" type="datetimeFigureOut">
              <a:rPr lang="pt-BR" smtClean="0"/>
              <a:t>16/04/2026</a:t>
            </a:fld>
            <a:endParaRPr lang="pt-BR"/>
          </a:p>
        </p:txBody>
      </p:sp>
      <p:sp>
        <p:nvSpPr>
          <p:cNvPr id="8" name="Espaço Reservado para Rodapé 7">
            <a:extLst>
              <a:ext uri="{FF2B5EF4-FFF2-40B4-BE49-F238E27FC236}">
                <a16:creationId xmlns:a16="http://schemas.microsoft.com/office/drawing/2014/main" id="{916147B7-5F1D-4E0F-9A3F-79CBA2850F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>
            <a:extLst>
              <a:ext uri="{FF2B5EF4-FFF2-40B4-BE49-F238E27FC236}">
                <a16:creationId xmlns:a16="http://schemas.microsoft.com/office/drawing/2014/main" id="{A9ACEB3F-235A-4B21-A240-BC5156F0B9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6C40652-257A-4485-ADBD-3AA60F6B1074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6064044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AAF30BD-D763-4AFC-82F0-F15C6DB8C6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Data 2">
            <a:extLst>
              <a:ext uri="{FF2B5EF4-FFF2-40B4-BE49-F238E27FC236}">
                <a16:creationId xmlns:a16="http://schemas.microsoft.com/office/drawing/2014/main" id="{789867DE-3488-4C0D-BD79-E5453BF659C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E59BB85-9EFB-4635-A6F2-119C5AE9A129}" type="datetimeFigureOut">
              <a:rPr lang="pt-BR" smtClean="0"/>
              <a:t>16/04/2026</a:t>
            </a:fld>
            <a:endParaRPr lang="pt-BR"/>
          </a:p>
        </p:txBody>
      </p:sp>
      <p:sp>
        <p:nvSpPr>
          <p:cNvPr id="4" name="Espaço Reservado para Rodapé 3">
            <a:extLst>
              <a:ext uri="{FF2B5EF4-FFF2-40B4-BE49-F238E27FC236}">
                <a16:creationId xmlns:a16="http://schemas.microsoft.com/office/drawing/2014/main" id="{A9960644-D14A-46DF-9D71-6A0A5CF0C7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>
            <a:extLst>
              <a:ext uri="{FF2B5EF4-FFF2-40B4-BE49-F238E27FC236}">
                <a16:creationId xmlns:a16="http://schemas.microsoft.com/office/drawing/2014/main" id="{AC243288-EFF9-45CB-84F6-CEA76F1B2F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6C40652-257A-4485-ADBD-3AA60F6B1074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1161885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>
            <a:extLst>
              <a:ext uri="{FF2B5EF4-FFF2-40B4-BE49-F238E27FC236}">
                <a16:creationId xmlns:a16="http://schemas.microsoft.com/office/drawing/2014/main" id="{D5209F80-C54B-4F6C-BFBB-3FAE3B4973D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E59BB85-9EFB-4635-A6F2-119C5AE9A129}" type="datetimeFigureOut">
              <a:rPr lang="pt-BR" smtClean="0"/>
              <a:t>16/04/2026</a:t>
            </a:fld>
            <a:endParaRPr lang="pt-BR"/>
          </a:p>
        </p:txBody>
      </p:sp>
      <p:sp>
        <p:nvSpPr>
          <p:cNvPr id="3" name="Espaço Reservado para Rodapé 2">
            <a:extLst>
              <a:ext uri="{FF2B5EF4-FFF2-40B4-BE49-F238E27FC236}">
                <a16:creationId xmlns:a16="http://schemas.microsoft.com/office/drawing/2014/main" id="{9492A75F-2ABE-4FF4-A7D0-F4A63143AD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5585C56E-7573-48FE-9543-45B8F6D9A7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6C40652-257A-4485-ADBD-3AA60F6B1074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9759453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em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hink-cell data - do not delete" hidden="1">
            <a:extLst>
              <a:ext uri="{FF2B5EF4-FFF2-40B4-BE49-F238E27FC236}">
                <a16:creationId xmlns:a16="http://schemas.microsoft.com/office/drawing/2014/main" id="{62DC79FC-9AB6-B612-41D8-D798642252AD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6"/>
            </p:custDataLst>
            <p:extLst>
              <p:ext uri="{D42A27DB-BD31-4B8C-83A1-F6EECF244321}">
                <p14:modId xmlns:p14="http://schemas.microsoft.com/office/powerpoint/2010/main" val="1519957022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Slide do think-cell" r:id="rId17" imgW="395" imgH="394" progId="TCLayout.ActiveDocument.1">
                  <p:embed/>
                </p:oleObj>
              </mc:Choice>
              <mc:Fallback>
                <p:oleObj name="Slide do think-cell" r:id="rId17" imgW="395" imgH="394" progId="TCLayout.ActiveDocument.1">
                  <p:embed/>
                  <p:pic>
                    <p:nvPicPr>
                      <p:cNvPr id="3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62DC79FC-9AB6-B612-41D8-D798642252A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" name="Agrupar 1">
            <a:extLst>
              <a:ext uri="{FF2B5EF4-FFF2-40B4-BE49-F238E27FC236}">
                <a16:creationId xmlns:a16="http://schemas.microsoft.com/office/drawing/2014/main" id="{F1687952-A978-459B-8357-114031BAAD08}"/>
              </a:ext>
            </a:extLst>
          </p:cNvPr>
          <p:cNvGrpSpPr/>
          <p:nvPr userDrawn="1"/>
        </p:nvGrpSpPr>
        <p:grpSpPr>
          <a:xfrm>
            <a:off x="0" y="0"/>
            <a:ext cx="7114971" cy="6858001"/>
            <a:chOff x="1" y="2236981"/>
            <a:chExt cx="4794169" cy="4621019"/>
          </a:xfrm>
          <a:solidFill>
            <a:schemeClr val="bg1">
              <a:lumMod val="95000"/>
              <a:alpha val="50000"/>
            </a:schemeClr>
          </a:solidFill>
        </p:grpSpPr>
        <p:sp>
          <p:nvSpPr>
            <p:cNvPr id="12" name="Freeform 7">
              <a:extLst>
                <a:ext uri="{FF2B5EF4-FFF2-40B4-BE49-F238E27FC236}">
                  <a16:creationId xmlns:a16="http://schemas.microsoft.com/office/drawing/2014/main" id="{D4C8D2C9-DAA6-4E0B-B2AF-7B21CE47A83C}"/>
                </a:ext>
              </a:extLst>
            </p:cNvPr>
            <p:cNvSpPr>
              <a:spLocks/>
            </p:cNvSpPr>
            <p:nvPr/>
          </p:nvSpPr>
          <p:spPr bwMode="auto">
            <a:xfrm>
              <a:off x="1813384" y="2612819"/>
              <a:ext cx="2478228" cy="2488308"/>
            </a:xfrm>
            <a:custGeom>
              <a:avLst/>
              <a:gdLst>
                <a:gd name="T0" fmla="*/ 373 w 1729"/>
                <a:gd name="T1" fmla="*/ 1731 h 1731"/>
                <a:gd name="T2" fmla="*/ 283 w 1729"/>
                <a:gd name="T3" fmla="*/ 1636 h 1731"/>
                <a:gd name="T4" fmla="*/ 28 w 1729"/>
                <a:gd name="T5" fmla="*/ 1386 h 1731"/>
                <a:gd name="T6" fmla="*/ 27 w 1729"/>
                <a:gd name="T7" fmla="*/ 1320 h 1731"/>
                <a:gd name="T8" fmla="*/ 593 w 1729"/>
                <a:gd name="T9" fmla="*/ 758 h 1731"/>
                <a:gd name="T10" fmla="*/ 1128 w 1729"/>
                <a:gd name="T11" fmla="*/ 223 h 1731"/>
                <a:gd name="T12" fmla="*/ 1359 w 1729"/>
                <a:gd name="T13" fmla="*/ 0 h 1731"/>
                <a:gd name="T14" fmla="*/ 1729 w 1729"/>
                <a:gd name="T15" fmla="*/ 377 h 1731"/>
                <a:gd name="T16" fmla="*/ 373 w 1729"/>
                <a:gd name="T17" fmla="*/ 1731 h 17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29" h="1731">
                  <a:moveTo>
                    <a:pt x="373" y="1731"/>
                  </a:moveTo>
                  <a:cubicBezTo>
                    <a:pt x="344" y="1700"/>
                    <a:pt x="314" y="1667"/>
                    <a:pt x="283" y="1636"/>
                  </a:cubicBezTo>
                  <a:cubicBezTo>
                    <a:pt x="199" y="1552"/>
                    <a:pt x="114" y="1468"/>
                    <a:pt x="28" y="1386"/>
                  </a:cubicBezTo>
                  <a:cubicBezTo>
                    <a:pt x="2" y="1361"/>
                    <a:pt x="0" y="1346"/>
                    <a:pt x="27" y="1320"/>
                  </a:cubicBezTo>
                  <a:cubicBezTo>
                    <a:pt x="217" y="1133"/>
                    <a:pt x="405" y="945"/>
                    <a:pt x="593" y="758"/>
                  </a:cubicBezTo>
                  <a:cubicBezTo>
                    <a:pt x="771" y="580"/>
                    <a:pt x="949" y="401"/>
                    <a:pt x="1128" y="223"/>
                  </a:cubicBezTo>
                  <a:cubicBezTo>
                    <a:pt x="1204" y="147"/>
                    <a:pt x="1283" y="73"/>
                    <a:pt x="1359" y="0"/>
                  </a:cubicBezTo>
                  <a:cubicBezTo>
                    <a:pt x="1480" y="123"/>
                    <a:pt x="1605" y="250"/>
                    <a:pt x="1729" y="377"/>
                  </a:cubicBezTo>
                  <a:cubicBezTo>
                    <a:pt x="1282" y="824"/>
                    <a:pt x="830" y="1275"/>
                    <a:pt x="373" y="17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pt-BR"/>
            </a:p>
          </p:txBody>
        </p:sp>
        <p:sp>
          <p:nvSpPr>
            <p:cNvPr id="13" name="Freeform 8">
              <a:extLst>
                <a:ext uri="{FF2B5EF4-FFF2-40B4-BE49-F238E27FC236}">
                  <a16:creationId xmlns:a16="http://schemas.microsoft.com/office/drawing/2014/main" id="{1028030C-FC98-4B76-9BAD-EBD935800491}"/>
                </a:ext>
              </a:extLst>
            </p:cNvPr>
            <p:cNvSpPr>
              <a:spLocks/>
            </p:cNvSpPr>
            <p:nvPr/>
          </p:nvSpPr>
          <p:spPr bwMode="auto">
            <a:xfrm>
              <a:off x="226512" y="2236981"/>
              <a:ext cx="757436" cy="2083670"/>
            </a:xfrm>
            <a:custGeom>
              <a:avLst/>
              <a:gdLst>
                <a:gd name="T0" fmla="*/ 528 w 528"/>
                <a:gd name="T1" fmla="*/ 1450 h 1450"/>
                <a:gd name="T2" fmla="*/ 0 w 528"/>
                <a:gd name="T3" fmla="*/ 1450 h 1450"/>
                <a:gd name="T4" fmla="*/ 0 w 528"/>
                <a:gd name="T5" fmla="*/ 0 h 1450"/>
                <a:gd name="T6" fmla="*/ 528 w 528"/>
                <a:gd name="T7" fmla="*/ 0 h 1450"/>
                <a:gd name="T8" fmla="*/ 528 w 528"/>
                <a:gd name="T9" fmla="*/ 1450 h 14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8" h="1450">
                  <a:moveTo>
                    <a:pt x="528" y="1450"/>
                  </a:moveTo>
                  <a:cubicBezTo>
                    <a:pt x="349" y="1450"/>
                    <a:pt x="176" y="1450"/>
                    <a:pt x="0" y="1450"/>
                  </a:cubicBezTo>
                  <a:cubicBezTo>
                    <a:pt x="0" y="967"/>
                    <a:pt x="0" y="485"/>
                    <a:pt x="0" y="0"/>
                  </a:cubicBezTo>
                  <a:cubicBezTo>
                    <a:pt x="175" y="0"/>
                    <a:pt x="350" y="0"/>
                    <a:pt x="528" y="0"/>
                  </a:cubicBezTo>
                  <a:cubicBezTo>
                    <a:pt x="528" y="482"/>
                    <a:pt x="528" y="964"/>
                    <a:pt x="528" y="145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14" name="Freeform 9">
              <a:extLst>
                <a:ext uri="{FF2B5EF4-FFF2-40B4-BE49-F238E27FC236}">
                  <a16:creationId xmlns:a16="http://schemas.microsoft.com/office/drawing/2014/main" id="{32E710BF-A09E-42A6-BB3D-9A9F693690F7}"/>
                </a:ext>
              </a:extLst>
            </p:cNvPr>
            <p:cNvSpPr>
              <a:spLocks/>
            </p:cNvSpPr>
            <p:nvPr/>
          </p:nvSpPr>
          <p:spPr bwMode="auto">
            <a:xfrm>
              <a:off x="2717700" y="5845603"/>
              <a:ext cx="2076470" cy="768956"/>
            </a:xfrm>
            <a:custGeom>
              <a:avLst/>
              <a:gdLst>
                <a:gd name="T0" fmla="*/ 4 w 1449"/>
                <a:gd name="T1" fmla="*/ 535 h 535"/>
                <a:gd name="T2" fmla="*/ 1 w 1449"/>
                <a:gd name="T3" fmla="*/ 496 h 535"/>
                <a:gd name="T4" fmla="*/ 0 w 1449"/>
                <a:gd name="T5" fmla="*/ 43 h 535"/>
                <a:gd name="T6" fmla="*/ 42 w 1449"/>
                <a:gd name="T7" fmla="*/ 0 h 535"/>
                <a:gd name="T8" fmla="*/ 1411 w 1449"/>
                <a:gd name="T9" fmla="*/ 1 h 535"/>
                <a:gd name="T10" fmla="*/ 1449 w 1449"/>
                <a:gd name="T11" fmla="*/ 4 h 535"/>
                <a:gd name="T12" fmla="*/ 1449 w 1449"/>
                <a:gd name="T13" fmla="*/ 535 h 535"/>
                <a:gd name="T14" fmla="*/ 4 w 1449"/>
                <a:gd name="T15" fmla="*/ 535 h 5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49" h="535">
                  <a:moveTo>
                    <a:pt x="4" y="535"/>
                  </a:moveTo>
                  <a:cubicBezTo>
                    <a:pt x="3" y="521"/>
                    <a:pt x="1" y="509"/>
                    <a:pt x="1" y="496"/>
                  </a:cubicBezTo>
                  <a:cubicBezTo>
                    <a:pt x="1" y="345"/>
                    <a:pt x="1" y="194"/>
                    <a:pt x="0" y="43"/>
                  </a:cubicBezTo>
                  <a:cubicBezTo>
                    <a:pt x="0" y="11"/>
                    <a:pt x="9" y="0"/>
                    <a:pt x="42" y="0"/>
                  </a:cubicBezTo>
                  <a:cubicBezTo>
                    <a:pt x="498" y="1"/>
                    <a:pt x="954" y="1"/>
                    <a:pt x="1411" y="1"/>
                  </a:cubicBezTo>
                  <a:cubicBezTo>
                    <a:pt x="1423" y="1"/>
                    <a:pt x="1435" y="3"/>
                    <a:pt x="1449" y="4"/>
                  </a:cubicBezTo>
                  <a:cubicBezTo>
                    <a:pt x="1449" y="182"/>
                    <a:pt x="1449" y="357"/>
                    <a:pt x="1449" y="535"/>
                  </a:cubicBezTo>
                  <a:cubicBezTo>
                    <a:pt x="967" y="535"/>
                    <a:pt x="486" y="535"/>
                    <a:pt x="4" y="53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pt-BR"/>
            </a:p>
          </p:txBody>
        </p:sp>
        <p:sp>
          <p:nvSpPr>
            <p:cNvPr id="20" name="Forma Livre: Forma 19">
              <a:extLst>
                <a:ext uri="{FF2B5EF4-FFF2-40B4-BE49-F238E27FC236}">
                  <a16:creationId xmlns:a16="http://schemas.microsoft.com/office/drawing/2014/main" id="{DD5A6F06-7869-4C92-A856-5886B5818090}"/>
                </a:ext>
              </a:extLst>
            </p:cNvPr>
            <p:cNvSpPr/>
            <p:nvPr userDrawn="1"/>
          </p:nvSpPr>
          <p:spPr>
            <a:xfrm>
              <a:off x="1" y="4953408"/>
              <a:ext cx="2157159" cy="1904592"/>
            </a:xfrm>
            <a:custGeom>
              <a:avLst/>
              <a:gdLst>
                <a:gd name="connsiteX0" fmla="*/ 483887 w 2157159"/>
                <a:gd name="connsiteY0" fmla="*/ 0 h 1904592"/>
                <a:gd name="connsiteX1" fmla="*/ 2157159 w 2157159"/>
                <a:gd name="connsiteY1" fmla="*/ 1673272 h 1904592"/>
                <a:gd name="connsiteX2" fmla="*/ 2148520 w 2157159"/>
                <a:gd name="connsiteY2" fmla="*/ 1844355 h 1904592"/>
                <a:gd name="connsiteX3" fmla="*/ 2139327 w 2157159"/>
                <a:gd name="connsiteY3" fmla="*/ 1904592 h 1904592"/>
                <a:gd name="connsiteX4" fmla="*/ 1284060 w 2157159"/>
                <a:gd name="connsiteY4" fmla="*/ 1904592 h 1904592"/>
                <a:gd name="connsiteX5" fmla="*/ 1303526 w 2157159"/>
                <a:gd name="connsiteY5" fmla="*/ 1841884 h 1904592"/>
                <a:gd name="connsiteX6" fmla="*/ 1320523 w 2157159"/>
                <a:gd name="connsiteY6" fmla="*/ 1673272 h 1904592"/>
                <a:gd name="connsiteX7" fmla="*/ 483887 w 2157159"/>
                <a:gd name="connsiteY7" fmla="*/ 836636 h 1904592"/>
                <a:gd name="connsiteX8" fmla="*/ 16116 w 2157159"/>
                <a:gd name="connsiteY8" fmla="*/ 979521 h 1904592"/>
                <a:gd name="connsiteX9" fmla="*/ 0 w 2157159"/>
                <a:gd name="connsiteY9" fmla="*/ 992818 h 1904592"/>
                <a:gd name="connsiteX10" fmla="*/ 0 w 2157159"/>
                <a:gd name="connsiteY10" fmla="*/ 71706 h 1904592"/>
                <a:gd name="connsiteX11" fmla="*/ 146664 w 2157159"/>
                <a:gd name="connsiteY11" fmla="*/ 33995 h 1904592"/>
                <a:gd name="connsiteX12" fmla="*/ 483887 w 2157159"/>
                <a:gd name="connsiteY12" fmla="*/ 0 h 19045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157159" h="1904592">
                  <a:moveTo>
                    <a:pt x="483887" y="0"/>
                  </a:moveTo>
                  <a:cubicBezTo>
                    <a:pt x="1408010" y="0"/>
                    <a:pt x="2157159" y="749149"/>
                    <a:pt x="2157159" y="1673272"/>
                  </a:cubicBezTo>
                  <a:cubicBezTo>
                    <a:pt x="2157159" y="1731030"/>
                    <a:pt x="2154233" y="1788104"/>
                    <a:pt x="2148520" y="1844355"/>
                  </a:cubicBezTo>
                  <a:lnTo>
                    <a:pt x="2139327" y="1904592"/>
                  </a:lnTo>
                  <a:lnTo>
                    <a:pt x="1284060" y="1904592"/>
                  </a:lnTo>
                  <a:lnTo>
                    <a:pt x="1303526" y="1841884"/>
                  </a:lnTo>
                  <a:cubicBezTo>
                    <a:pt x="1314670" y="1787421"/>
                    <a:pt x="1320523" y="1731030"/>
                    <a:pt x="1320523" y="1673272"/>
                  </a:cubicBezTo>
                  <a:cubicBezTo>
                    <a:pt x="1320523" y="1211211"/>
                    <a:pt x="945948" y="836636"/>
                    <a:pt x="483887" y="836636"/>
                  </a:cubicBezTo>
                  <a:cubicBezTo>
                    <a:pt x="310614" y="836636"/>
                    <a:pt x="149644" y="889311"/>
                    <a:pt x="16116" y="979521"/>
                  </a:cubicBezTo>
                  <a:lnTo>
                    <a:pt x="0" y="992818"/>
                  </a:lnTo>
                  <a:lnTo>
                    <a:pt x="0" y="71706"/>
                  </a:lnTo>
                  <a:lnTo>
                    <a:pt x="146664" y="33995"/>
                  </a:lnTo>
                  <a:cubicBezTo>
                    <a:pt x="255590" y="11706"/>
                    <a:pt x="368372" y="0"/>
                    <a:pt x="48388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pt-BR">
                <a:solidFill>
                  <a:schemeClr val="tx1"/>
                </a:solidFill>
              </a:endParaRPr>
            </a:p>
          </p:txBody>
        </p:sp>
      </p:grpSp>
      <p:pic>
        <p:nvPicPr>
          <p:cNvPr id="9" name="Imagem 8">
            <a:extLst>
              <a:ext uri="{FF2B5EF4-FFF2-40B4-BE49-F238E27FC236}">
                <a16:creationId xmlns:a16="http://schemas.microsoft.com/office/drawing/2014/main" id="{E1DEB91C-DA85-434B-BC23-DD8D8A97B28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7150"/>
          <a:stretch/>
        </p:blipFill>
        <p:spPr>
          <a:xfrm>
            <a:off x="11047563" y="223487"/>
            <a:ext cx="925866" cy="6747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05417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4" r:id="rId2"/>
    <p:sldLayoutId id="2147483665" r:id="rId3"/>
    <p:sldLayoutId id="2147483650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  <p:sldLayoutId id="2147483663" r:id="rId1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>
            <a:extLst>
              <a:ext uri="{FF2B5EF4-FFF2-40B4-BE49-F238E27FC236}">
                <a16:creationId xmlns:a16="http://schemas.microsoft.com/office/drawing/2014/main" id="{52A943DB-F836-4248-94D7-6226B1A4107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ÍTULO 01">
            <a:extLst>
              <a:ext uri="{FF2B5EF4-FFF2-40B4-BE49-F238E27FC236}">
                <a16:creationId xmlns:a16="http://schemas.microsoft.com/office/drawing/2014/main" id="{6DE6E5BC-2489-4744-8FA5-FE86BA4FEEC0}"/>
              </a:ext>
            </a:extLst>
          </p:cNvPr>
          <p:cNvSpPr txBox="1"/>
          <p:nvPr/>
        </p:nvSpPr>
        <p:spPr>
          <a:xfrm>
            <a:off x="239210" y="2144096"/>
            <a:ext cx="4758092" cy="12849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4900"/>
              </a:lnSpc>
            </a:pPr>
            <a:r>
              <a:rPr lang="pt-BR" sz="3200" b="1" dirty="0">
                <a:solidFill>
                  <a:schemeClr val="bg1"/>
                </a:solidFill>
                <a:latin typeface="Segoe UI" panose="020B0502040204020203" pitchFamily="34" charset="0"/>
                <a:ea typeface="Segoe UI Black" panose="020B0A02040204020203" pitchFamily="34" charset="0"/>
                <a:cs typeface="Segoe UI" panose="020B0502040204020203" pitchFamily="34" charset="0"/>
              </a:rPr>
              <a:t>Canal Televenda Ativo- Single Móvel </a:t>
            </a:r>
          </a:p>
        </p:txBody>
      </p:sp>
      <p:sp>
        <p:nvSpPr>
          <p:cNvPr id="8" name="PESSOA">
            <a:extLst>
              <a:ext uri="{FF2B5EF4-FFF2-40B4-BE49-F238E27FC236}">
                <a16:creationId xmlns:a16="http://schemas.microsoft.com/office/drawing/2014/main" id="{0939291D-F1B8-4B56-B837-27F8C0B9C24A}"/>
              </a:ext>
            </a:extLst>
          </p:cNvPr>
          <p:cNvSpPr txBox="1"/>
          <p:nvPr/>
        </p:nvSpPr>
        <p:spPr>
          <a:xfrm>
            <a:off x="239210" y="3654167"/>
            <a:ext cx="572535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800" dirty="0">
                <a:solidFill>
                  <a:schemeClr val="bg1"/>
                </a:solidFill>
                <a:ea typeface="Segoe UI Black" panose="020B0A02040204020203" pitchFamily="34" charset="0"/>
                <a:cs typeface="Segoe UI Black" panose="020B0A02040204020203" pitchFamily="34" charset="0"/>
              </a:rPr>
              <a:t>Equipe Arquitetura Operacional </a:t>
            </a:r>
          </a:p>
        </p:txBody>
      </p:sp>
      <p:pic>
        <p:nvPicPr>
          <p:cNvPr id="11" name="Imagem 10">
            <a:extLst>
              <a:ext uri="{FF2B5EF4-FFF2-40B4-BE49-F238E27FC236}">
                <a16:creationId xmlns:a16="http://schemas.microsoft.com/office/drawing/2014/main" id="{7376FB17-2115-4528-9ACE-54FD190E531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7150"/>
          <a:stretch/>
        </p:blipFill>
        <p:spPr>
          <a:xfrm>
            <a:off x="10922001" y="217807"/>
            <a:ext cx="1179690" cy="859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180933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>
            <a:extLst>
              <a:ext uri="{FF2B5EF4-FFF2-40B4-BE49-F238E27FC236}">
                <a16:creationId xmlns:a16="http://schemas.microsoft.com/office/drawing/2014/main" id="{B92CD6C9-42CC-4C8F-AE3B-DD25BC7A090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pt-BR" dirty="0">
                <a:ea typeface="Segoe UI Black" panose="020B0A02040204020203" pitchFamily="34" charset="0"/>
                <a:cs typeface="Segoe UI Black" panose="020B0A02040204020203" pitchFamily="34" charset="0"/>
              </a:rPr>
              <a:t>Estrutura da Área </a:t>
            </a:r>
          </a:p>
        </p:txBody>
      </p:sp>
      <p:sp>
        <p:nvSpPr>
          <p:cNvPr id="13" name="Retângulo 12">
            <a:extLst>
              <a:ext uri="{FF2B5EF4-FFF2-40B4-BE49-F238E27FC236}">
                <a16:creationId xmlns:a16="http://schemas.microsoft.com/office/drawing/2014/main" id="{E3D48D8E-16D9-7353-7FB3-464D5C2F6444}"/>
              </a:ext>
            </a:extLst>
          </p:cNvPr>
          <p:cNvSpPr/>
          <p:nvPr/>
        </p:nvSpPr>
        <p:spPr>
          <a:xfrm>
            <a:off x="4497573" y="1232790"/>
            <a:ext cx="3689497" cy="808074"/>
          </a:xfrm>
          <a:prstGeom prst="rect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b="1" dirty="0">
                <a:solidFill>
                  <a:schemeClr val="tx1"/>
                </a:solidFill>
              </a:rPr>
              <a:t>Diretora- Simone Lacerda Dinis</a:t>
            </a:r>
          </a:p>
        </p:txBody>
      </p:sp>
      <p:sp>
        <p:nvSpPr>
          <p:cNvPr id="14" name="Retângulo 13">
            <a:extLst>
              <a:ext uri="{FF2B5EF4-FFF2-40B4-BE49-F238E27FC236}">
                <a16:creationId xmlns:a16="http://schemas.microsoft.com/office/drawing/2014/main" id="{C882FA19-5D43-6AD0-5663-5E4AB3E3788C}"/>
              </a:ext>
            </a:extLst>
          </p:cNvPr>
          <p:cNvSpPr/>
          <p:nvPr/>
        </p:nvSpPr>
        <p:spPr>
          <a:xfrm>
            <a:off x="2406503" y="2690038"/>
            <a:ext cx="3689497" cy="808074"/>
          </a:xfrm>
          <a:prstGeom prst="rect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b="1" dirty="0">
                <a:solidFill>
                  <a:schemeClr val="tx1"/>
                </a:solidFill>
              </a:rPr>
              <a:t>Coordenadora - Andreia Aguiar</a:t>
            </a:r>
          </a:p>
        </p:txBody>
      </p:sp>
      <p:sp>
        <p:nvSpPr>
          <p:cNvPr id="18" name="Retângulo 17">
            <a:extLst>
              <a:ext uri="{FF2B5EF4-FFF2-40B4-BE49-F238E27FC236}">
                <a16:creationId xmlns:a16="http://schemas.microsoft.com/office/drawing/2014/main" id="{366A142D-8BB3-C93F-6A3F-9CD10795EFCE}"/>
              </a:ext>
            </a:extLst>
          </p:cNvPr>
          <p:cNvSpPr/>
          <p:nvPr/>
        </p:nvSpPr>
        <p:spPr>
          <a:xfrm>
            <a:off x="6794203" y="2690038"/>
            <a:ext cx="3689497" cy="808074"/>
          </a:xfrm>
          <a:prstGeom prst="rect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b="1" dirty="0">
                <a:solidFill>
                  <a:schemeClr val="tx1"/>
                </a:solidFill>
              </a:rPr>
              <a:t>Coordenadora- Francisca Priscila </a:t>
            </a:r>
          </a:p>
        </p:txBody>
      </p:sp>
      <p:sp>
        <p:nvSpPr>
          <p:cNvPr id="23" name="Retângulo 22">
            <a:extLst>
              <a:ext uri="{FF2B5EF4-FFF2-40B4-BE49-F238E27FC236}">
                <a16:creationId xmlns:a16="http://schemas.microsoft.com/office/drawing/2014/main" id="{8E1A4B83-D960-3D3E-525D-255F877EDB9D}"/>
              </a:ext>
            </a:extLst>
          </p:cNvPr>
          <p:cNvSpPr/>
          <p:nvPr/>
        </p:nvSpPr>
        <p:spPr>
          <a:xfrm>
            <a:off x="7458737" y="3916326"/>
            <a:ext cx="2360428" cy="717698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b="1" dirty="0">
                <a:solidFill>
                  <a:schemeClr val="tx1"/>
                </a:solidFill>
              </a:rPr>
              <a:t>Barbara Lisete</a:t>
            </a:r>
          </a:p>
          <a:p>
            <a:pPr algn="ctr"/>
            <a:r>
              <a:rPr lang="pt-BR" sz="1400" dirty="0">
                <a:solidFill>
                  <a:schemeClr val="tx1"/>
                </a:solidFill>
              </a:rPr>
              <a:t>Fraude/TNPS/ Qualidade</a:t>
            </a:r>
          </a:p>
        </p:txBody>
      </p:sp>
      <p:sp>
        <p:nvSpPr>
          <p:cNvPr id="24" name="Retângulo 23">
            <a:extLst>
              <a:ext uri="{FF2B5EF4-FFF2-40B4-BE49-F238E27FC236}">
                <a16:creationId xmlns:a16="http://schemas.microsoft.com/office/drawing/2014/main" id="{EDBEC603-2190-C004-6F4F-40F64A2CED56}"/>
              </a:ext>
            </a:extLst>
          </p:cNvPr>
          <p:cNvSpPr/>
          <p:nvPr/>
        </p:nvSpPr>
        <p:spPr>
          <a:xfrm>
            <a:off x="7458737" y="4975896"/>
            <a:ext cx="2360428" cy="717698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b="1" dirty="0">
                <a:solidFill>
                  <a:schemeClr val="tx1"/>
                </a:solidFill>
              </a:rPr>
              <a:t>Marta Santos</a:t>
            </a:r>
          </a:p>
          <a:p>
            <a:pPr algn="ctr"/>
            <a:r>
              <a:rPr lang="pt-BR" sz="1400" dirty="0">
                <a:solidFill>
                  <a:schemeClr val="tx1"/>
                </a:solidFill>
              </a:rPr>
              <a:t>Treinamento/ Processos e Qualidade</a:t>
            </a:r>
          </a:p>
        </p:txBody>
      </p:sp>
      <p:sp>
        <p:nvSpPr>
          <p:cNvPr id="25" name="Retângulo 24">
            <a:extLst>
              <a:ext uri="{FF2B5EF4-FFF2-40B4-BE49-F238E27FC236}">
                <a16:creationId xmlns:a16="http://schemas.microsoft.com/office/drawing/2014/main" id="{FB0CEC68-EAB3-D6D8-7BE4-31FE6A893293}"/>
              </a:ext>
            </a:extLst>
          </p:cNvPr>
          <p:cNvSpPr/>
          <p:nvPr/>
        </p:nvSpPr>
        <p:spPr>
          <a:xfrm>
            <a:off x="3071037" y="3895790"/>
            <a:ext cx="2360428" cy="717698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b="1" dirty="0">
                <a:solidFill>
                  <a:schemeClr val="tx1"/>
                </a:solidFill>
              </a:rPr>
              <a:t>Agda </a:t>
            </a:r>
            <a:r>
              <a:rPr lang="pt-BR" b="1" dirty="0" err="1">
                <a:solidFill>
                  <a:schemeClr val="tx1"/>
                </a:solidFill>
              </a:rPr>
              <a:t>Valzacchis</a:t>
            </a:r>
            <a:endParaRPr lang="pt-BR" b="1" dirty="0">
              <a:solidFill>
                <a:schemeClr val="tx1"/>
              </a:solidFill>
            </a:endParaRPr>
          </a:p>
          <a:p>
            <a:pPr algn="ctr"/>
            <a:r>
              <a:rPr lang="pt-BR" sz="1400" dirty="0">
                <a:solidFill>
                  <a:schemeClr val="tx1"/>
                </a:solidFill>
              </a:rPr>
              <a:t>Esteira de venda- Residencial</a:t>
            </a:r>
          </a:p>
        </p:txBody>
      </p:sp>
      <p:sp>
        <p:nvSpPr>
          <p:cNvPr id="26" name="Retângulo 25">
            <a:extLst>
              <a:ext uri="{FF2B5EF4-FFF2-40B4-BE49-F238E27FC236}">
                <a16:creationId xmlns:a16="http://schemas.microsoft.com/office/drawing/2014/main" id="{A870E841-0AB6-82BE-DA9C-C7D4B1C19FC5}"/>
              </a:ext>
            </a:extLst>
          </p:cNvPr>
          <p:cNvSpPr/>
          <p:nvPr/>
        </p:nvSpPr>
        <p:spPr>
          <a:xfrm>
            <a:off x="3071037" y="4975896"/>
            <a:ext cx="2360428" cy="717698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b="1" dirty="0">
                <a:solidFill>
                  <a:schemeClr val="tx1"/>
                </a:solidFill>
              </a:rPr>
              <a:t>Amanda Medeiros</a:t>
            </a:r>
          </a:p>
          <a:p>
            <a:pPr algn="ctr"/>
            <a:r>
              <a:rPr lang="pt-BR" sz="1400" dirty="0">
                <a:solidFill>
                  <a:schemeClr val="tx1"/>
                </a:solidFill>
              </a:rPr>
              <a:t>Projetos </a:t>
            </a:r>
          </a:p>
        </p:txBody>
      </p:sp>
      <p:sp>
        <p:nvSpPr>
          <p:cNvPr id="27" name="Retângulo 26">
            <a:extLst>
              <a:ext uri="{FF2B5EF4-FFF2-40B4-BE49-F238E27FC236}">
                <a16:creationId xmlns:a16="http://schemas.microsoft.com/office/drawing/2014/main" id="{633739FE-ACE4-DA86-3A37-FF288FE5F3FF}"/>
              </a:ext>
            </a:extLst>
          </p:cNvPr>
          <p:cNvSpPr/>
          <p:nvPr/>
        </p:nvSpPr>
        <p:spPr>
          <a:xfrm>
            <a:off x="3071037" y="5967849"/>
            <a:ext cx="2360428" cy="717698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b="1" dirty="0">
                <a:solidFill>
                  <a:schemeClr val="tx1"/>
                </a:solidFill>
              </a:rPr>
              <a:t>Mayra Teixeira</a:t>
            </a:r>
          </a:p>
          <a:p>
            <a:pPr algn="ctr"/>
            <a:r>
              <a:rPr lang="pt-BR" sz="1400" dirty="0">
                <a:solidFill>
                  <a:schemeClr val="tx1"/>
                </a:solidFill>
              </a:rPr>
              <a:t>Esteira de venda- Móvel</a:t>
            </a:r>
          </a:p>
        </p:txBody>
      </p:sp>
      <p:cxnSp>
        <p:nvCxnSpPr>
          <p:cNvPr id="29" name="Conector: Angulado 28">
            <a:extLst>
              <a:ext uri="{FF2B5EF4-FFF2-40B4-BE49-F238E27FC236}">
                <a16:creationId xmlns:a16="http://schemas.microsoft.com/office/drawing/2014/main" id="{CAC396B9-5D1C-B8F0-563B-C0E854595F3B}"/>
              </a:ext>
            </a:extLst>
          </p:cNvPr>
          <p:cNvCxnSpPr>
            <a:cxnSpLocks/>
          </p:cNvCxnSpPr>
          <p:nvPr/>
        </p:nvCxnSpPr>
        <p:spPr>
          <a:xfrm rot="5400000">
            <a:off x="4924353" y="1319916"/>
            <a:ext cx="649174" cy="2091070"/>
          </a:xfrm>
          <a:prstGeom prst="bentConnector3">
            <a:avLst>
              <a:gd name="adj1" fmla="val 50000"/>
            </a:avLst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Conector: Angulado 31">
            <a:extLst>
              <a:ext uri="{FF2B5EF4-FFF2-40B4-BE49-F238E27FC236}">
                <a16:creationId xmlns:a16="http://schemas.microsoft.com/office/drawing/2014/main" id="{BC7D4031-F69D-BD1C-5269-1EBB487C38F5}"/>
              </a:ext>
            </a:extLst>
          </p:cNvPr>
          <p:cNvCxnSpPr>
            <a:cxnSpLocks/>
            <a:stCxn id="13" idx="2"/>
            <a:endCxn id="18" idx="0"/>
          </p:cNvCxnSpPr>
          <p:nvPr/>
        </p:nvCxnSpPr>
        <p:spPr>
          <a:xfrm rot="16200000" flipH="1">
            <a:off x="7166050" y="1217136"/>
            <a:ext cx="649174" cy="2296630"/>
          </a:xfrm>
          <a:prstGeom prst="bentConnector3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Conector reto 33">
            <a:extLst>
              <a:ext uri="{FF2B5EF4-FFF2-40B4-BE49-F238E27FC236}">
                <a16:creationId xmlns:a16="http://schemas.microsoft.com/office/drawing/2014/main" id="{676C81AB-0EF1-7130-E149-F7E0F83EC828}"/>
              </a:ext>
            </a:extLst>
          </p:cNvPr>
          <p:cNvCxnSpPr>
            <a:stCxn id="14" idx="2"/>
            <a:endCxn id="25" idx="0"/>
          </p:cNvCxnSpPr>
          <p:nvPr/>
        </p:nvCxnSpPr>
        <p:spPr>
          <a:xfrm flipH="1">
            <a:off x="4251251" y="3498112"/>
            <a:ext cx="1" cy="397678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Conector reto 34">
            <a:extLst>
              <a:ext uri="{FF2B5EF4-FFF2-40B4-BE49-F238E27FC236}">
                <a16:creationId xmlns:a16="http://schemas.microsoft.com/office/drawing/2014/main" id="{9FFF68C7-30DB-1723-30D5-E6A6A6F92F48}"/>
              </a:ext>
            </a:extLst>
          </p:cNvPr>
          <p:cNvCxnSpPr/>
          <p:nvPr/>
        </p:nvCxnSpPr>
        <p:spPr>
          <a:xfrm flipH="1">
            <a:off x="4251250" y="4613488"/>
            <a:ext cx="1" cy="397678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Conector reto 35">
            <a:extLst>
              <a:ext uri="{FF2B5EF4-FFF2-40B4-BE49-F238E27FC236}">
                <a16:creationId xmlns:a16="http://schemas.microsoft.com/office/drawing/2014/main" id="{A8D9AA82-E482-09A1-E09A-6AFE4FAA5E5A}"/>
              </a:ext>
            </a:extLst>
          </p:cNvPr>
          <p:cNvCxnSpPr>
            <a:cxnSpLocks/>
            <a:endCxn id="27" idx="0"/>
          </p:cNvCxnSpPr>
          <p:nvPr/>
        </p:nvCxnSpPr>
        <p:spPr>
          <a:xfrm>
            <a:off x="4251251" y="5669544"/>
            <a:ext cx="0" cy="298305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Conector reto 42">
            <a:extLst>
              <a:ext uri="{FF2B5EF4-FFF2-40B4-BE49-F238E27FC236}">
                <a16:creationId xmlns:a16="http://schemas.microsoft.com/office/drawing/2014/main" id="{BC21E957-B440-C126-12D4-B6B74F2B4D5A}"/>
              </a:ext>
            </a:extLst>
          </p:cNvPr>
          <p:cNvCxnSpPr/>
          <p:nvPr/>
        </p:nvCxnSpPr>
        <p:spPr>
          <a:xfrm flipH="1">
            <a:off x="8638949" y="3518648"/>
            <a:ext cx="1" cy="397678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Conector reto 43">
            <a:extLst>
              <a:ext uri="{FF2B5EF4-FFF2-40B4-BE49-F238E27FC236}">
                <a16:creationId xmlns:a16="http://schemas.microsoft.com/office/drawing/2014/main" id="{F76C2C51-6EBB-6EF8-3E6C-C10C0E2E6C93}"/>
              </a:ext>
            </a:extLst>
          </p:cNvPr>
          <p:cNvCxnSpPr>
            <a:cxnSpLocks/>
            <a:endCxn id="24" idx="0"/>
          </p:cNvCxnSpPr>
          <p:nvPr/>
        </p:nvCxnSpPr>
        <p:spPr>
          <a:xfrm>
            <a:off x="8638949" y="4613488"/>
            <a:ext cx="2" cy="362408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7037388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ítulo 4">
            <a:extLst>
              <a:ext uri="{FF2B5EF4-FFF2-40B4-BE49-F238E27FC236}">
                <a16:creationId xmlns:a16="http://schemas.microsoft.com/office/drawing/2014/main" id="{FEE6649B-8CBC-0DD8-84C2-E13F6F8633B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pt-BR" dirty="0"/>
              <a:t>Parceiros- EPS</a:t>
            </a:r>
          </a:p>
        </p:txBody>
      </p:sp>
      <p:sp>
        <p:nvSpPr>
          <p:cNvPr id="6" name="Retângulo 5">
            <a:extLst>
              <a:ext uri="{FF2B5EF4-FFF2-40B4-BE49-F238E27FC236}">
                <a16:creationId xmlns:a16="http://schemas.microsoft.com/office/drawing/2014/main" id="{D285E6D0-D728-890E-177A-3F2A6D6B6DE5}"/>
              </a:ext>
            </a:extLst>
          </p:cNvPr>
          <p:cNvSpPr/>
          <p:nvPr/>
        </p:nvSpPr>
        <p:spPr>
          <a:xfrm>
            <a:off x="1080977" y="1775638"/>
            <a:ext cx="2892056" cy="4720855"/>
          </a:xfrm>
          <a:prstGeom prst="rect">
            <a:avLst/>
          </a:prstGeom>
          <a:gradFill flip="none" rotWithShape="1">
            <a:gsLst>
              <a:gs pos="0">
                <a:schemeClr val="bg2">
                  <a:lumMod val="75000"/>
                  <a:tint val="66000"/>
                  <a:satMod val="160000"/>
                </a:schemeClr>
              </a:gs>
              <a:gs pos="50000">
                <a:schemeClr val="bg2">
                  <a:lumMod val="75000"/>
                  <a:tint val="44500"/>
                  <a:satMod val="160000"/>
                </a:schemeClr>
              </a:gs>
              <a:gs pos="100000">
                <a:schemeClr val="bg2">
                  <a:lumMod val="75000"/>
                  <a:tint val="23500"/>
                  <a:satMod val="160000"/>
                </a:schemeClr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b="1" dirty="0">
              <a:solidFill>
                <a:schemeClr val="tx1"/>
              </a:solidFill>
            </a:endParaRPr>
          </a:p>
          <a:p>
            <a:pPr algn="ctr"/>
            <a:endParaRPr lang="pt-BR" dirty="0">
              <a:solidFill>
                <a:schemeClr val="tx1"/>
              </a:solidFill>
            </a:endParaRPr>
          </a:p>
          <a:p>
            <a:endParaRPr lang="pt-BR" dirty="0">
              <a:solidFill>
                <a:schemeClr val="tx1"/>
              </a:solidFill>
            </a:endParaRPr>
          </a:p>
          <a:p>
            <a:r>
              <a:rPr lang="pt-BR" dirty="0">
                <a:solidFill>
                  <a:schemeClr val="tx1"/>
                </a:solidFill>
              </a:rPr>
              <a:t>Operação de:</a:t>
            </a:r>
          </a:p>
          <a:p>
            <a:r>
              <a:rPr lang="pt-BR" b="1" dirty="0">
                <a:solidFill>
                  <a:schemeClr val="tx1"/>
                </a:solidFill>
              </a:rPr>
              <a:t>Aquisição: </a:t>
            </a:r>
            <a:r>
              <a:rPr lang="pt-BR" sz="1400" dirty="0">
                <a:solidFill>
                  <a:schemeClr val="tx1"/>
                </a:solidFill>
              </a:rPr>
              <a:t>Cliente prospect Venda de plano controle</a:t>
            </a:r>
          </a:p>
          <a:p>
            <a:endParaRPr lang="pt-BR" sz="1400" b="1" dirty="0">
              <a:solidFill>
                <a:schemeClr val="tx1"/>
              </a:solidFill>
            </a:endParaRPr>
          </a:p>
          <a:p>
            <a:r>
              <a:rPr lang="pt-BR" b="1" dirty="0">
                <a:solidFill>
                  <a:schemeClr val="tx1"/>
                </a:solidFill>
              </a:rPr>
              <a:t>Migração: </a:t>
            </a:r>
            <a:r>
              <a:rPr lang="pt-BR" sz="1400" dirty="0">
                <a:solidFill>
                  <a:schemeClr val="tx1"/>
                </a:solidFill>
              </a:rPr>
              <a:t>Cliente Base</a:t>
            </a:r>
          </a:p>
          <a:p>
            <a:r>
              <a:rPr lang="pt-BR" sz="1400" dirty="0">
                <a:solidFill>
                  <a:schemeClr val="tx1"/>
                </a:solidFill>
              </a:rPr>
              <a:t>Plano </a:t>
            </a:r>
            <a:r>
              <a:rPr lang="pt-BR" sz="1400" dirty="0" err="1">
                <a:solidFill>
                  <a:schemeClr val="tx1"/>
                </a:solidFill>
              </a:rPr>
              <a:t>Pré</a:t>
            </a:r>
            <a:r>
              <a:rPr lang="pt-BR" sz="1400" dirty="0">
                <a:solidFill>
                  <a:schemeClr val="tx1"/>
                </a:solidFill>
              </a:rPr>
              <a:t> X Controle</a:t>
            </a:r>
          </a:p>
          <a:p>
            <a:endParaRPr lang="pt-BR" sz="1400" dirty="0">
              <a:solidFill>
                <a:schemeClr val="tx1"/>
              </a:solidFill>
            </a:endParaRPr>
          </a:p>
          <a:p>
            <a:r>
              <a:rPr lang="pt-BR" b="1" dirty="0">
                <a:solidFill>
                  <a:schemeClr val="tx1"/>
                </a:solidFill>
              </a:rPr>
              <a:t>Rentabilização: </a:t>
            </a:r>
            <a:r>
              <a:rPr lang="pt-BR" sz="1400" dirty="0">
                <a:solidFill>
                  <a:schemeClr val="tx1"/>
                </a:solidFill>
              </a:rPr>
              <a:t>Cliente Base Mudança de plano (Controle x Controle e Pós X Pós) </a:t>
            </a:r>
          </a:p>
          <a:p>
            <a:endParaRPr lang="pt-BR" sz="1400" dirty="0">
              <a:solidFill>
                <a:schemeClr val="tx1"/>
              </a:solidFill>
            </a:endParaRPr>
          </a:p>
          <a:p>
            <a:r>
              <a:rPr lang="pt-BR" b="1" dirty="0">
                <a:solidFill>
                  <a:schemeClr val="tx1"/>
                </a:solidFill>
              </a:rPr>
              <a:t>Residencial: </a:t>
            </a:r>
            <a:r>
              <a:rPr lang="pt-BR" sz="1400" dirty="0">
                <a:solidFill>
                  <a:schemeClr val="tx1"/>
                </a:solidFill>
              </a:rPr>
              <a:t>Mar aberto </a:t>
            </a:r>
          </a:p>
          <a:p>
            <a:r>
              <a:rPr lang="pt-BR" sz="1400" dirty="0">
                <a:solidFill>
                  <a:schemeClr val="tx1"/>
                </a:solidFill>
              </a:rPr>
              <a:t>Venda de Internet Residencial/ TV BOX/ FONE/ </a:t>
            </a:r>
            <a:r>
              <a:rPr lang="pt-BR" sz="1400" dirty="0" err="1">
                <a:solidFill>
                  <a:schemeClr val="tx1"/>
                </a:solidFill>
              </a:rPr>
              <a:t>Multi</a:t>
            </a:r>
            <a:endParaRPr lang="pt-BR" sz="1400" dirty="0">
              <a:solidFill>
                <a:schemeClr val="tx1"/>
              </a:solidFill>
            </a:endParaRPr>
          </a:p>
        </p:txBody>
      </p:sp>
      <p:sp>
        <p:nvSpPr>
          <p:cNvPr id="12" name="Retângulo 11">
            <a:extLst>
              <a:ext uri="{FF2B5EF4-FFF2-40B4-BE49-F238E27FC236}">
                <a16:creationId xmlns:a16="http://schemas.microsoft.com/office/drawing/2014/main" id="{6FB4BC25-4EBF-E56A-DC45-EA2BC336594E}"/>
              </a:ext>
            </a:extLst>
          </p:cNvPr>
          <p:cNvSpPr/>
          <p:nvPr/>
        </p:nvSpPr>
        <p:spPr>
          <a:xfrm>
            <a:off x="4660605" y="1775638"/>
            <a:ext cx="2892056" cy="4720855"/>
          </a:xfrm>
          <a:prstGeom prst="rect">
            <a:avLst/>
          </a:prstGeom>
          <a:gradFill flip="none" rotWithShape="1">
            <a:gsLst>
              <a:gs pos="0">
                <a:schemeClr val="bg2">
                  <a:lumMod val="75000"/>
                  <a:tint val="66000"/>
                  <a:satMod val="160000"/>
                </a:schemeClr>
              </a:gs>
              <a:gs pos="50000">
                <a:schemeClr val="bg2">
                  <a:lumMod val="75000"/>
                  <a:tint val="44500"/>
                  <a:satMod val="160000"/>
                </a:schemeClr>
              </a:gs>
              <a:gs pos="100000">
                <a:schemeClr val="bg2">
                  <a:lumMod val="75000"/>
                  <a:tint val="23500"/>
                  <a:satMod val="160000"/>
                </a:schemeClr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>
              <a:solidFill>
                <a:schemeClr val="tx1"/>
              </a:solidFill>
            </a:endParaRPr>
          </a:p>
          <a:p>
            <a:r>
              <a:rPr lang="pt-BR" dirty="0">
                <a:solidFill>
                  <a:schemeClr val="tx1"/>
                </a:solidFill>
              </a:rPr>
              <a:t>Operação de:</a:t>
            </a:r>
          </a:p>
          <a:p>
            <a:r>
              <a:rPr lang="pt-BR" b="1" dirty="0">
                <a:solidFill>
                  <a:schemeClr val="tx1"/>
                </a:solidFill>
              </a:rPr>
              <a:t>Aquisição: </a:t>
            </a:r>
            <a:r>
              <a:rPr lang="pt-BR" sz="1400" dirty="0">
                <a:solidFill>
                  <a:schemeClr val="tx1"/>
                </a:solidFill>
              </a:rPr>
              <a:t>Cliente prospect Venda de plano controle</a:t>
            </a:r>
          </a:p>
          <a:p>
            <a:endParaRPr lang="pt-BR" sz="1400" b="1" dirty="0">
              <a:solidFill>
                <a:schemeClr val="tx1"/>
              </a:solidFill>
            </a:endParaRPr>
          </a:p>
          <a:p>
            <a:r>
              <a:rPr lang="pt-BR" b="1" dirty="0">
                <a:solidFill>
                  <a:schemeClr val="tx1"/>
                </a:solidFill>
              </a:rPr>
              <a:t>Migração: </a:t>
            </a:r>
            <a:r>
              <a:rPr lang="pt-BR" sz="1400" dirty="0">
                <a:solidFill>
                  <a:schemeClr val="tx1"/>
                </a:solidFill>
              </a:rPr>
              <a:t>Cliente Base</a:t>
            </a:r>
          </a:p>
          <a:p>
            <a:r>
              <a:rPr lang="pt-BR" sz="1400" dirty="0">
                <a:solidFill>
                  <a:schemeClr val="tx1"/>
                </a:solidFill>
              </a:rPr>
              <a:t>Plano </a:t>
            </a:r>
            <a:r>
              <a:rPr lang="pt-BR" sz="1400" dirty="0" err="1">
                <a:solidFill>
                  <a:schemeClr val="tx1"/>
                </a:solidFill>
              </a:rPr>
              <a:t>Pré</a:t>
            </a:r>
            <a:r>
              <a:rPr lang="pt-BR" sz="1400" dirty="0">
                <a:solidFill>
                  <a:schemeClr val="tx1"/>
                </a:solidFill>
              </a:rPr>
              <a:t> X Controle</a:t>
            </a:r>
          </a:p>
          <a:p>
            <a:endParaRPr lang="pt-BR" sz="1400" dirty="0">
              <a:solidFill>
                <a:schemeClr val="tx1"/>
              </a:solidFill>
            </a:endParaRPr>
          </a:p>
          <a:p>
            <a:r>
              <a:rPr lang="pt-BR" b="1" dirty="0">
                <a:solidFill>
                  <a:schemeClr val="tx1"/>
                </a:solidFill>
              </a:rPr>
              <a:t>Residencial: </a:t>
            </a:r>
            <a:r>
              <a:rPr lang="pt-BR" sz="1400" dirty="0">
                <a:solidFill>
                  <a:schemeClr val="tx1"/>
                </a:solidFill>
              </a:rPr>
              <a:t>Mar aberto </a:t>
            </a:r>
          </a:p>
          <a:p>
            <a:r>
              <a:rPr lang="pt-BR" sz="1400" dirty="0">
                <a:solidFill>
                  <a:schemeClr val="tx1"/>
                </a:solidFill>
              </a:rPr>
              <a:t>Venda de Internet Residencial/ TV BOX/ FONE/ </a:t>
            </a:r>
            <a:r>
              <a:rPr lang="pt-BR" sz="1400" dirty="0" err="1">
                <a:solidFill>
                  <a:schemeClr val="tx1"/>
                </a:solidFill>
              </a:rPr>
              <a:t>Multi</a:t>
            </a:r>
            <a:endParaRPr lang="pt-BR" sz="1400" dirty="0">
              <a:solidFill>
                <a:schemeClr val="tx1"/>
              </a:solidFill>
            </a:endParaRPr>
          </a:p>
        </p:txBody>
      </p:sp>
      <p:sp>
        <p:nvSpPr>
          <p:cNvPr id="13" name="Retângulo 12">
            <a:extLst>
              <a:ext uri="{FF2B5EF4-FFF2-40B4-BE49-F238E27FC236}">
                <a16:creationId xmlns:a16="http://schemas.microsoft.com/office/drawing/2014/main" id="{7BFAD296-FDD2-232F-538A-A1B284175398}"/>
              </a:ext>
            </a:extLst>
          </p:cNvPr>
          <p:cNvSpPr/>
          <p:nvPr/>
        </p:nvSpPr>
        <p:spPr>
          <a:xfrm>
            <a:off x="8240233" y="1775638"/>
            <a:ext cx="2892056" cy="4720855"/>
          </a:xfrm>
          <a:prstGeom prst="rect">
            <a:avLst/>
          </a:prstGeom>
          <a:gradFill flip="none" rotWithShape="1">
            <a:gsLst>
              <a:gs pos="0">
                <a:schemeClr val="bg2">
                  <a:lumMod val="75000"/>
                  <a:tint val="66000"/>
                  <a:satMod val="160000"/>
                </a:schemeClr>
              </a:gs>
              <a:gs pos="50000">
                <a:schemeClr val="bg2">
                  <a:lumMod val="75000"/>
                  <a:tint val="44500"/>
                  <a:satMod val="160000"/>
                </a:schemeClr>
              </a:gs>
              <a:gs pos="100000">
                <a:schemeClr val="bg2">
                  <a:lumMod val="75000"/>
                  <a:tint val="23500"/>
                  <a:satMod val="160000"/>
                </a:schemeClr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>
              <a:solidFill>
                <a:schemeClr val="tx1"/>
              </a:solidFill>
            </a:endParaRPr>
          </a:p>
          <a:p>
            <a:endParaRPr lang="pt-BR" dirty="0">
              <a:solidFill>
                <a:schemeClr val="tx1"/>
              </a:solidFill>
            </a:endParaRPr>
          </a:p>
          <a:p>
            <a:endParaRPr lang="pt-BR" dirty="0">
              <a:solidFill>
                <a:schemeClr val="tx1"/>
              </a:solidFill>
            </a:endParaRPr>
          </a:p>
          <a:p>
            <a:r>
              <a:rPr lang="pt-BR" dirty="0">
                <a:solidFill>
                  <a:schemeClr val="tx1"/>
                </a:solidFill>
              </a:rPr>
              <a:t>Operação de:</a:t>
            </a:r>
          </a:p>
          <a:p>
            <a:r>
              <a:rPr lang="pt-BR" b="1" dirty="0">
                <a:solidFill>
                  <a:schemeClr val="tx1"/>
                </a:solidFill>
              </a:rPr>
              <a:t>Aquisição: </a:t>
            </a:r>
            <a:r>
              <a:rPr lang="pt-BR" sz="1400" dirty="0">
                <a:solidFill>
                  <a:schemeClr val="tx1"/>
                </a:solidFill>
              </a:rPr>
              <a:t>Cliente prospect Venda de plano controle</a:t>
            </a:r>
          </a:p>
          <a:p>
            <a:endParaRPr lang="pt-BR" sz="1400" b="1" dirty="0">
              <a:solidFill>
                <a:schemeClr val="tx1"/>
              </a:solidFill>
            </a:endParaRPr>
          </a:p>
          <a:p>
            <a:r>
              <a:rPr lang="pt-BR" b="1" dirty="0">
                <a:solidFill>
                  <a:schemeClr val="tx1"/>
                </a:solidFill>
              </a:rPr>
              <a:t>Migração: </a:t>
            </a:r>
            <a:r>
              <a:rPr lang="pt-BR" sz="1400" dirty="0">
                <a:solidFill>
                  <a:schemeClr val="tx1"/>
                </a:solidFill>
              </a:rPr>
              <a:t>Cliente Base</a:t>
            </a:r>
          </a:p>
          <a:p>
            <a:r>
              <a:rPr lang="pt-BR" sz="1400" dirty="0">
                <a:solidFill>
                  <a:schemeClr val="tx1"/>
                </a:solidFill>
              </a:rPr>
              <a:t>Plano </a:t>
            </a:r>
            <a:r>
              <a:rPr lang="pt-BR" sz="1400" dirty="0" err="1">
                <a:solidFill>
                  <a:schemeClr val="tx1"/>
                </a:solidFill>
              </a:rPr>
              <a:t>Pré</a:t>
            </a:r>
            <a:r>
              <a:rPr lang="pt-BR" sz="1400" dirty="0">
                <a:solidFill>
                  <a:schemeClr val="tx1"/>
                </a:solidFill>
              </a:rPr>
              <a:t> X Controle</a:t>
            </a:r>
          </a:p>
          <a:p>
            <a:endParaRPr lang="pt-BR" sz="1400" dirty="0">
              <a:solidFill>
                <a:schemeClr val="tx1"/>
              </a:solidFill>
            </a:endParaRPr>
          </a:p>
          <a:p>
            <a:r>
              <a:rPr lang="pt-BR" b="1" dirty="0">
                <a:solidFill>
                  <a:schemeClr val="tx1"/>
                </a:solidFill>
              </a:rPr>
              <a:t>Rentabilização: </a:t>
            </a:r>
            <a:r>
              <a:rPr lang="pt-BR" sz="1400" dirty="0">
                <a:solidFill>
                  <a:schemeClr val="tx1"/>
                </a:solidFill>
              </a:rPr>
              <a:t>Cliente Base Mudança de plano (Controle x Controle e Pós X Pós) </a:t>
            </a:r>
          </a:p>
          <a:p>
            <a:r>
              <a:rPr lang="pt-BR" sz="1400" dirty="0">
                <a:solidFill>
                  <a:schemeClr val="tx1"/>
                </a:solidFill>
              </a:rPr>
              <a:t>Mudança de plataforma (Controle X Pós)</a:t>
            </a:r>
          </a:p>
          <a:p>
            <a:endParaRPr lang="pt-BR" sz="1400" dirty="0">
              <a:solidFill>
                <a:schemeClr val="tx1"/>
              </a:solidFill>
            </a:endParaRPr>
          </a:p>
          <a:p>
            <a:r>
              <a:rPr lang="pt-BR" b="1" dirty="0">
                <a:solidFill>
                  <a:schemeClr val="tx1"/>
                </a:solidFill>
              </a:rPr>
              <a:t>Residencial: </a:t>
            </a:r>
            <a:r>
              <a:rPr lang="pt-BR" sz="1400" dirty="0">
                <a:solidFill>
                  <a:schemeClr val="tx1"/>
                </a:solidFill>
              </a:rPr>
              <a:t>Mar aberto </a:t>
            </a:r>
          </a:p>
          <a:p>
            <a:r>
              <a:rPr lang="pt-BR" sz="1400" dirty="0">
                <a:solidFill>
                  <a:schemeClr val="tx1"/>
                </a:solidFill>
              </a:rPr>
              <a:t>Venda de Internet Residencial/ TV BOX/ FONE/ </a:t>
            </a:r>
            <a:r>
              <a:rPr lang="pt-BR" sz="1400" dirty="0" err="1">
                <a:solidFill>
                  <a:schemeClr val="tx1"/>
                </a:solidFill>
              </a:rPr>
              <a:t>Multi</a:t>
            </a:r>
            <a:endParaRPr lang="pt-BR" sz="1400" dirty="0">
              <a:solidFill>
                <a:schemeClr val="tx1"/>
              </a:solidFill>
            </a:endParaRPr>
          </a:p>
        </p:txBody>
      </p:sp>
      <p:pic>
        <p:nvPicPr>
          <p:cNvPr id="3" name="Imagem 2">
            <a:extLst>
              <a:ext uri="{FF2B5EF4-FFF2-40B4-BE49-F238E27FC236}">
                <a16:creationId xmlns:a16="http://schemas.microsoft.com/office/drawing/2014/main" id="{F89670B3-1BC5-93F6-4914-D3E9B2278C7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45846" y="2007941"/>
            <a:ext cx="1562318" cy="619211"/>
          </a:xfrm>
          <a:prstGeom prst="rect">
            <a:avLst/>
          </a:prstGeom>
        </p:spPr>
      </p:pic>
      <p:pic>
        <p:nvPicPr>
          <p:cNvPr id="7" name="Imagem 6">
            <a:extLst>
              <a:ext uri="{FF2B5EF4-FFF2-40B4-BE49-F238E27FC236}">
                <a16:creationId xmlns:a16="http://schemas.microsoft.com/office/drawing/2014/main" id="{2CD69AEA-4C12-AF9A-9AC7-D3DF2FC75E4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50079" y="2046046"/>
            <a:ext cx="1448002" cy="581106"/>
          </a:xfrm>
          <a:prstGeom prst="rect">
            <a:avLst/>
          </a:prstGeom>
        </p:spPr>
      </p:pic>
      <p:pic>
        <p:nvPicPr>
          <p:cNvPr id="9" name="Imagem 8">
            <a:extLst>
              <a:ext uri="{FF2B5EF4-FFF2-40B4-BE49-F238E27FC236}">
                <a16:creationId xmlns:a16="http://schemas.microsoft.com/office/drawing/2014/main" id="{371AA7CF-0DB3-ADD8-E6CB-C324BE7B22E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39501" y="1981347"/>
            <a:ext cx="1111939" cy="6442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8970323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heme/theme1.xml><?xml version="1.0" encoding="utf-8"?>
<a:theme xmlns:a="http://schemas.openxmlformats.org/drawingml/2006/main" name="Tema do Office">
  <a:themeElements>
    <a:clrScheme name="Personalizada 4">
      <a:dk1>
        <a:sysClr val="windowText" lastClr="000000"/>
      </a:dk1>
      <a:lt1>
        <a:sysClr val="window" lastClr="FFFFFF"/>
      </a:lt1>
      <a:dk2>
        <a:srgbClr val="E23236"/>
      </a:dk2>
      <a:lt2>
        <a:srgbClr val="E7E6E6"/>
      </a:lt2>
      <a:accent1>
        <a:srgbClr val="B61F2E"/>
      </a:accent1>
      <a:accent2>
        <a:srgbClr val="FFC000"/>
      </a:accent2>
      <a:accent3>
        <a:srgbClr val="F58428"/>
      </a:accent3>
      <a:accent4>
        <a:srgbClr val="A6ACB3"/>
      </a:accent4>
      <a:accent5>
        <a:srgbClr val="000000"/>
      </a:accent5>
      <a:accent6>
        <a:srgbClr val="0096AA"/>
      </a:accent6>
      <a:hlink>
        <a:srgbClr val="0070C0"/>
      </a:hlink>
      <a:folHlink>
        <a:srgbClr val="002060"/>
      </a:folHlink>
    </a:clrScheme>
    <a:fontScheme name="Personalizada 1">
      <a:majorFont>
        <a:latin typeface="Segoe UI"/>
        <a:ea typeface=""/>
        <a:cs typeface=""/>
      </a:majorFont>
      <a:minorFont>
        <a:latin typeface="Segoe UI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26354</TotalTime>
  <Words>195</Words>
  <Application>Microsoft Office PowerPoint</Application>
  <PresentationFormat>Widescreen</PresentationFormat>
  <Paragraphs>53</Paragraphs>
  <Slides>3</Slides>
  <Notes>0</Notes>
  <HiddenSlides>0</HiddenSlides>
  <MMClips>0</MMClips>
  <ScaleCrop>false</ScaleCrop>
  <HeadingPairs>
    <vt:vector size="8" baseType="variant">
      <vt:variant>
        <vt:lpstr>Fontes usadas</vt:lpstr>
      </vt:variant>
      <vt:variant>
        <vt:i4>5</vt:i4>
      </vt:variant>
      <vt:variant>
        <vt:lpstr>Tema</vt:lpstr>
      </vt:variant>
      <vt:variant>
        <vt:i4>1</vt:i4>
      </vt:variant>
      <vt:variant>
        <vt:lpstr>Servidores OLE inseridos</vt:lpstr>
      </vt:variant>
      <vt:variant>
        <vt:i4>1</vt:i4>
      </vt:variant>
      <vt:variant>
        <vt:lpstr>Títulos de slides</vt:lpstr>
      </vt:variant>
      <vt:variant>
        <vt:i4>3</vt:i4>
      </vt:variant>
    </vt:vector>
  </HeadingPairs>
  <TitlesOfParts>
    <vt:vector size="10" baseType="lpstr">
      <vt:lpstr>Arial</vt:lpstr>
      <vt:lpstr>Calibri</vt:lpstr>
      <vt:lpstr>Segoe UI</vt:lpstr>
      <vt:lpstr>Segoe UI Black</vt:lpstr>
      <vt:lpstr>Segoe UI Light</vt:lpstr>
      <vt:lpstr>Tema do Office</vt:lpstr>
      <vt:lpstr>Slide do think-cell</vt:lpstr>
      <vt:lpstr>Apresentação do PowerPoint</vt:lpstr>
      <vt:lpstr>Estrutura da Área </vt:lpstr>
      <vt:lpstr>Parceiros- EPS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Template Claro</dc:title>
  <dc:creator>PPT GO</dc:creator>
  <cp:lastModifiedBy>MARTA PEREIRA DOS SANTOS</cp:lastModifiedBy>
  <cp:revision>663</cp:revision>
  <dcterms:created xsi:type="dcterms:W3CDTF">2018-01-03T19:46:36Z</dcterms:created>
  <dcterms:modified xsi:type="dcterms:W3CDTF">2026-04-16T14:11:17Z</dcterms:modified>
</cp:coreProperties>
</file>